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9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10.xml" ContentType="application/vnd.openxmlformats-officedocument.presentationml.notesSlide+xml"/>
  <Override PartName="/ppt/tags/tag24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  <p:sldMasterId id="2147484475" r:id="rId2"/>
    <p:sldMasterId id="2147484495" r:id="rId3"/>
  </p:sldMasterIdLst>
  <p:notesMasterIdLst>
    <p:notesMasterId r:id="rId29"/>
  </p:notesMasterIdLst>
  <p:handoutMasterIdLst>
    <p:handoutMasterId r:id="rId30"/>
  </p:handoutMasterIdLst>
  <p:sldIdLst>
    <p:sldId id="1810" r:id="rId4"/>
    <p:sldId id="256" r:id="rId5"/>
    <p:sldId id="1765" r:id="rId6"/>
    <p:sldId id="1551" r:id="rId7"/>
    <p:sldId id="1857" r:id="rId8"/>
    <p:sldId id="1552" r:id="rId9"/>
    <p:sldId id="1075" r:id="rId10"/>
    <p:sldId id="1805" r:id="rId11"/>
    <p:sldId id="1803" r:id="rId12"/>
    <p:sldId id="1807" r:id="rId13"/>
    <p:sldId id="1858" r:id="rId14"/>
    <p:sldId id="1859" r:id="rId15"/>
    <p:sldId id="1861" r:id="rId16"/>
    <p:sldId id="1868" r:id="rId17"/>
    <p:sldId id="1801" r:id="rId18"/>
    <p:sldId id="1860" r:id="rId19"/>
    <p:sldId id="1862" r:id="rId20"/>
    <p:sldId id="1863" r:id="rId21"/>
    <p:sldId id="1864" r:id="rId22"/>
    <p:sldId id="1865" r:id="rId23"/>
    <p:sldId id="1866" r:id="rId24"/>
    <p:sldId id="1867" r:id="rId25"/>
    <p:sldId id="1869" r:id="rId26"/>
    <p:sldId id="1554" r:id="rId27"/>
    <p:sldId id="1532" r:id="rId28"/>
  </p:sldIdLst>
  <p:sldSz cx="12436475" cy="6994525"/>
  <p:notesSz cx="6858000" cy="9144000"/>
  <p:custDataLst>
    <p:tags r:id="rId31"/>
  </p:custDataLst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37373"/>
    <a:srgbClr val="000000"/>
    <a:srgbClr val="D83B01"/>
    <a:srgbClr val="353535"/>
    <a:srgbClr val="0078D7"/>
    <a:srgbClr val="FF8C00"/>
    <a:srgbClr val="FFB900"/>
    <a:srgbClr val="107C1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71" autoAdjust="0"/>
    <p:restoredTop sz="86768" autoAdjust="0"/>
  </p:normalViewPr>
  <p:slideViewPr>
    <p:cSldViewPr>
      <p:cViewPr>
        <p:scale>
          <a:sx n="85" d="100"/>
          <a:sy n="85" d="100"/>
        </p:scale>
        <p:origin x="30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gs" Target="tags/tag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handoutMaster" Target="handoutMasters/handoutMaster1.xml"/><Relationship Id="rId35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10/12/2018 6:44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png>
</file>

<file path=ppt/media/image4.jpg>
</file>

<file path=ppt/media/image5.wmf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10/12/2018 6:44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88B44C4B-E218-4158-810E-47EF8FD635FD}" type="datetime8">
              <a:rPr lang="en-US" smtClean="0"/>
              <a:t>10/12/2018 6:44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5808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10/12/2018 6:44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3777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2F5416D-752F-4A27-A7A5-0CB5FC0CFE2E}" type="datetime8">
              <a:rPr lang="en-US" smtClean="0">
                <a:solidFill>
                  <a:prstClr val="black"/>
                </a:solidFill>
              </a:rPr>
              <a:t>10/12/2018 6:44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25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510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10/12/2018 6:44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809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10/12/2018 6:44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549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10/12/2018 6:44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489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266E11-2D6E-47D1-9B0E-710511962C2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4809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10/12/2018 6:44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698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10/12/2018 6:44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626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10/12/2018 6:44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7224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3188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4"/>
            <a:ext cx="9143936" cy="1828800"/>
          </a:xfrm>
          <a:noFill/>
        </p:spPr>
        <p:txBody>
          <a:bodyPr lIns="146304" tIns="91440" rIns="146304" bIns="91440" anchor="b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040063"/>
            <a:ext cx="91439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9" y="3770246"/>
            <a:ext cx="9144000" cy="461665"/>
          </a:xfrm>
        </p:spPr>
        <p:txBody>
          <a:bodyPr/>
          <a:lstStyle>
            <a:lvl1pPr marL="0" indent="0">
              <a:buNone/>
              <a:defRPr lang="en-US" sz="2000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Optional (City, State or venue)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8231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35824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7" y="372394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628" y="2031212"/>
            <a:ext cx="5261211" cy="523733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628" y="2554944"/>
            <a:ext cx="5261211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5965" y="2031212"/>
            <a:ext cx="5287122" cy="523733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CDF76-308E-4240-B457-AF4CFA810176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12/10/2018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69531-8267-4752-8898-AFB2B3DF23B3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1392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: Shape 103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40" name="Picture 13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1850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6724370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C399A-0BD2-42B9-9E7B-DD4E88B40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F0DAD5-FDE9-4FF4-A864-97087DC42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523733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93288-9A76-4E76-A1D6-86793ECEB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44971-DE19-4ACC-AE53-07958E83CBD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5E7D8-DDFF-4E7B-95BE-C099CD8C6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DB4A1-B402-4F3D-BE09-1823651D2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EB8FA-48FD-4241-98EE-FD40F6B7A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0645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4"/>
            <a:ext cx="9143936" cy="1828800"/>
          </a:xfrm>
          <a:noFill/>
        </p:spPr>
        <p:txBody>
          <a:bodyPr lIns="146304" tIns="91440" rIns="146304" bIns="91440" anchor="b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040063"/>
            <a:ext cx="91439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9" y="3770246"/>
            <a:ext cx="9144000" cy="461665"/>
          </a:xfrm>
        </p:spPr>
        <p:txBody>
          <a:bodyPr/>
          <a:lstStyle>
            <a:lvl1pPr marL="0" indent="0">
              <a:buNone/>
              <a:defRPr lang="en-US" sz="2000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Optional (City, State or venue)</a:t>
            </a:r>
          </a:p>
        </p:txBody>
      </p:sp>
      <p:pic>
        <p:nvPicPr>
          <p:cNvPr id="141" name="Picture 14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2" name="Group 141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3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5010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: Shape 103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40" name="Picture 13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78132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140"/>
          <p:cNvSpPr/>
          <p:nvPr userDrawn="1"/>
        </p:nvSpPr>
        <p:spPr bwMode="gray">
          <a:xfrm>
            <a:off x="5441950" y="0"/>
            <a:ext cx="6994525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5441950" y="4251325"/>
            <a:ext cx="6994525" cy="2743200"/>
          </a:xfrm>
          <a:custGeom>
            <a:avLst/>
            <a:gdLst>
              <a:gd name="connsiteX0" fmla="*/ 237491 w 7007806"/>
              <a:gd name="connsiteY0" fmla="*/ 0 h 2048448"/>
              <a:gd name="connsiteX1" fmla="*/ 966532 w 7007806"/>
              <a:gd name="connsiteY1" fmla="*/ 0 h 2048448"/>
              <a:gd name="connsiteX2" fmla="*/ 966532 w 7007806"/>
              <a:gd name="connsiteY2" fmla="*/ 578198 h 2048448"/>
              <a:gd name="connsiteX3" fmla="*/ 1425492 w 7007806"/>
              <a:gd name="connsiteY3" fmla="*/ 606386 h 2048448"/>
              <a:gd name="connsiteX4" fmla="*/ 1677037 w 7007806"/>
              <a:gd name="connsiteY4" fmla="*/ 606386 h 2048448"/>
              <a:gd name="connsiteX5" fmla="*/ 1677037 w 7007806"/>
              <a:gd name="connsiteY5" fmla="*/ 483901 h 2048448"/>
              <a:gd name="connsiteX6" fmla="*/ 1686642 w 7007806"/>
              <a:gd name="connsiteY6" fmla="*/ 483901 h 2048448"/>
              <a:gd name="connsiteX7" fmla="*/ 1686642 w 7007806"/>
              <a:gd name="connsiteY7" fmla="*/ 225552 h 2048448"/>
              <a:gd name="connsiteX8" fmla="*/ 2059578 w 7007806"/>
              <a:gd name="connsiteY8" fmla="*/ 225552 h 2048448"/>
              <a:gd name="connsiteX9" fmla="*/ 2059578 w 7007806"/>
              <a:gd name="connsiteY9" fmla="*/ 339268 h 2048448"/>
              <a:gd name="connsiteX10" fmla="*/ 2098045 w 7007806"/>
              <a:gd name="connsiteY10" fmla="*/ 339268 h 2048448"/>
              <a:gd name="connsiteX11" fmla="*/ 2098045 w 7007806"/>
              <a:gd name="connsiteY11" fmla="*/ 483901 h 2048448"/>
              <a:gd name="connsiteX12" fmla="*/ 2204842 w 7007806"/>
              <a:gd name="connsiteY12" fmla="*/ 483901 h 2048448"/>
              <a:gd name="connsiteX13" fmla="*/ 2204842 w 7007806"/>
              <a:gd name="connsiteY13" fmla="*/ 643969 h 2048448"/>
              <a:gd name="connsiteX14" fmla="*/ 2602307 w 7007806"/>
              <a:gd name="connsiteY14" fmla="*/ 643969 h 2048448"/>
              <a:gd name="connsiteX15" fmla="*/ 2602307 w 7007806"/>
              <a:gd name="connsiteY15" fmla="*/ 744644 h 2048448"/>
              <a:gd name="connsiteX16" fmla="*/ 3055683 w 7007806"/>
              <a:gd name="connsiteY16" fmla="*/ 744644 h 2048448"/>
              <a:gd name="connsiteX17" fmla="*/ 3055683 w 7007806"/>
              <a:gd name="connsiteY17" fmla="*/ 777377 h 2048448"/>
              <a:gd name="connsiteX18" fmla="*/ 3075299 w 7007806"/>
              <a:gd name="connsiteY18" fmla="*/ 777377 h 2048448"/>
              <a:gd name="connsiteX19" fmla="*/ 3075299 w 7007806"/>
              <a:gd name="connsiteY19" fmla="*/ 965361 h 2048448"/>
              <a:gd name="connsiteX20" fmla="*/ 3423979 w 7007806"/>
              <a:gd name="connsiteY20" fmla="*/ 965361 h 2048448"/>
              <a:gd name="connsiteX21" fmla="*/ 3423979 w 7007806"/>
              <a:gd name="connsiteY21" fmla="*/ 525721 h 2048448"/>
              <a:gd name="connsiteX22" fmla="*/ 3527067 w 7007806"/>
              <a:gd name="connsiteY22" fmla="*/ 525721 h 2048448"/>
              <a:gd name="connsiteX23" fmla="*/ 3527067 w 7007806"/>
              <a:gd name="connsiteY23" fmla="*/ 386248 h 2048448"/>
              <a:gd name="connsiteX24" fmla="*/ 3830268 w 7007806"/>
              <a:gd name="connsiteY24" fmla="*/ 386248 h 2048448"/>
              <a:gd name="connsiteX25" fmla="*/ 3830268 w 7007806"/>
              <a:gd name="connsiteY25" fmla="*/ 525721 h 2048448"/>
              <a:gd name="connsiteX26" fmla="*/ 3927292 w 7007806"/>
              <a:gd name="connsiteY26" fmla="*/ 525721 h 2048448"/>
              <a:gd name="connsiteX27" fmla="*/ 3927292 w 7007806"/>
              <a:gd name="connsiteY27" fmla="*/ 58792 h 2048448"/>
              <a:gd name="connsiteX28" fmla="*/ 4630716 w 7007806"/>
              <a:gd name="connsiteY28" fmla="*/ 58792 h 2048448"/>
              <a:gd name="connsiteX29" fmla="*/ 4630716 w 7007806"/>
              <a:gd name="connsiteY29" fmla="*/ 616681 h 2048448"/>
              <a:gd name="connsiteX30" fmla="*/ 5073388 w 7007806"/>
              <a:gd name="connsiteY30" fmla="*/ 255872 h 2048448"/>
              <a:gd name="connsiteX31" fmla="*/ 5073388 w 7007806"/>
              <a:gd name="connsiteY31" fmla="*/ 643969 h 2048448"/>
              <a:gd name="connsiteX32" fmla="*/ 5315948 w 7007806"/>
              <a:gd name="connsiteY32" fmla="*/ 643969 h 2048448"/>
              <a:gd name="connsiteX33" fmla="*/ 5315948 w 7007806"/>
              <a:gd name="connsiteY33" fmla="*/ 525721 h 2048448"/>
              <a:gd name="connsiteX34" fmla="*/ 5419036 w 7007806"/>
              <a:gd name="connsiteY34" fmla="*/ 525721 h 2048448"/>
              <a:gd name="connsiteX35" fmla="*/ 5419036 w 7007806"/>
              <a:gd name="connsiteY35" fmla="*/ 386248 h 2048448"/>
              <a:gd name="connsiteX36" fmla="*/ 5722237 w 7007806"/>
              <a:gd name="connsiteY36" fmla="*/ 386248 h 2048448"/>
              <a:gd name="connsiteX37" fmla="*/ 5722237 w 7007806"/>
              <a:gd name="connsiteY37" fmla="*/ 525721 h 2048448"/>
              <a:gd name="connsiteX38" fmla="*/ 5825325 w 7007806"/>
              <a:gd name="connsiteY38" fmla="*/ 525721 h 2048448"/>
              <a:gd name="connsiteX39" fmla="*/ 5825325 w 7007806"/>
              <a:gd name="connsiteY39" fmla="*/ 965361 h 2048448"/>
              <a:gd name="connsiteX40" fmla="*/ 6170974 w 7007806"/>
              <a:gd name="connsiteY40" fmla="*/ 965361 h 2048448"/>
              <a:gd name="connsiteX41" fmla="*/ 6170974 w 7007806"/>
              <a:gd name="connsiteY41" fmla="*/ 777377 h 2048448"/>
              <a:gd name="connsiteX42" fmla="*/ 6646998 w 7007806"/>
              <a:gd name="connsiteY42" fmla="*/ 777377 h 2048448"/>
              <a:gd name="connsiteX43" fmla="*/ 6646998 w 7007806"/>
              <a:gd name="connsiteY43" fmla="*/ 1374681 h 2048448"/>
              <a:gd name="connsiteX44" fmla="*/ 7007806 w 7007806"/>
              <a:gd name="connsiteY44" fmla="*/ 1374681 h 2048448"/>
              <a:gd name="connsiteX45" fmla="*/ 7007806 w 7007806"/>
              <a:gd name="connsiteY45" fmla="*/ 1677881 h 2048448"/>
              <a:gd name="connsiteX46" fmla="*/ 6995117 w 7007806"/>
              <a:gd name="connsiteY46" fmla="*/ 1677881 h 2048448"/>
              <a:gd name="connsiteX47" fmla="*/ 6995117 w 7007806"/>
              <a:gd name="connsiteY47" fmla="*/ 2048448 h 2048448"/>
              <a:gd name="connsiteX48" fmla="*/ 0 w 7007806"/>
              <a:gd name="connsiteY48" fmla="*/ 2048448 h 2048448"/>
              <a:gd name="connsiteX49" fmla="*/ 0 w 7007806"/>
              <a:gd name="connsiteY49" fmla="*/ 339268 h 2048448"/>
              <a:gd name="connsiteX50" fmla="*/ 136873 w 7007806"/>
              <a:gd name="connsiteY50" fmla="*/ 339268 h 2048448"/>
              <a:gd name="connsiteX51" fmla="*/ 136873 w 7007806"/>
              <a:gd name="connsiteY51" fmla="*/ 483901 h 2048448"/>
              <a:gd name="connsiteX52" fmla="*/ 237491 w 7007806"/>
              <a:gd name="connsiteY52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7007806" h="2048448">
                <a:moveTo>
                  <a:pt x="237491" y="0"/>
                </a:moveTo>
                <a:lnTo>
                  <a:pt x="966532" y="0"/>
                </a:lnTo>
                <a:lnTo>
                  <a:pt x="966532" y="578198"/>
                </a:lnTo>
                <a:lnTo>
                  <a:pt x="1425492" y="606386"/>
                </a:lnTo>
                <a:lnTo>
                  <a:pt x="1677037" y="606386"/>
                </a:lnTo>
                <a:lnTo>
                  <a:pt x="1677037" y="483901"/>
                </a:lnTo>
                <a:lnTo>
                  <a:pt x="1686642" y="483901"/>
                </a:lnTo>
                <a:lnTo>
                  <a:pt x="1686642" y="225552"/>
                </a:lnTo>
                <a:lnTo>
                  <a:pt x="2059578" y="225552"/>
                </a:lnTo>
                <a:lnTo>
                  <a:pt x="2059578" y="339268"/>
                </a:lnTo>
                <a:lnTo>
                  <a:pt x="2098045" y="339268"/>
                </a:lnTo>
                <a:lnTo>
                  <a:pt x="2098045" y="483901"/>
                </a:lnTo>
                <a:lnTo>
                  <a:pt x="2204842" y="483901"/>
                </a:lnTo>
                <a:lnTo>
                  <a:pt x="2204842" y="643969"/>
                </a:lnTo>
                <a:lnTo>
                  <a:pt x="2602307" y="643969"/>
                </a:lnTo>
                <a:lnTo>
                  <a:pt x="2602307" y="744644"/>
                </a:lnTo>
                <a:lnTo>
                  <a:pt x="3055683" y="744644"/>
                </a:lnTo>
                <a:lnTo>
                  <a:pt x="3055683" y="777377"/>
                </a:lnTo>
                <a:lnTo>
                  <a:pt x="3075299" y="777377"/>
                </a:lnTo>
                <a:lnTo>
                  <a:pt x="3075299" y="965361"/>
                </a:lnTo>
                <a:lnTo>
                  <a:pt x="3423979" y="965361"/>
                </a:lnTo>
                <a:lnTo>
                  <a:pt x="3423979" y="525721"/>
                </a:lnTo>
                <a:lnTo>
                  <a:pt x="3527067" y="525721"/>
                </a:lnTo>
                <a:lnTo>
                  <a:pt x="3527067" y="386248"/>
                </a:lnTo>
                <a:lnTo>
                  <a:pt x="3830268" y="386248"/>
                </a:lnTo>
                <a:lnTo>
                  <a:pt x="3830268" y="525721"/>
                </a:lnTo>
                <a:lnTo>
                  <a:pt x="3927292" y="525721"/>
                </a:lnTo>
                <a:lnTo>
                  <a:pt x="3927292" y="58792"/>
                </a:lnTo>
                <a:lnTo>
                  <a:pt x="4630716" y="58792"/>
                </a:lnTo>
                <a:lnTo>
                  <a:pt x="4630716" y="616681"/>
                </a:lnTo>
                <a:lnTo>
                  <a:pt x="5073388" y="255872"/>
                </a:lnTo>
                <a:lnTo>
                  <a:pt x="5073388" y="643969"/>
                </a:lnTo>
                <a:lnTo>
                  <a:pt x="5315948" y="643969"/>
                </a:lnTo>
                <a:lnTo>
                  <a:pt x="5315948" y="525721"/>
                </a:lnTo>
                <a:lnTo>
                  <a:pt x="5419036" y="525721"/>
                </a:lnTo>
                <a:lnTo>
                  <a:pt x="5419036" y="386248"/>
                </a:lnTo>
                <a:lnTo>
                  <a:pt x="5722237" y="386248"/>
                </a:lnTo>
                <a:lnTo>
                  <a:pt x="5722237" y="525721"/>
                </a:lnTo>
                <a:lnTo>
                  <a:pt x="5825325" y="525721"/>
                </a:lnTo>
                <a:lnTo>
                  <a:pt x="5825325" y="965361"/>
                </a:lnTo>
                <a:lnTo>
                  <a:pt x="6170974" y="965361"/>
                </a:lnTo>
                <a:lnTo>
                  <a:pt x="6170974" y="777377"/>
                </a:lnTo>
                <a:lnTo>
                  <a:pt x="6646998" y="777377"/>
                </a:lnTo>
                <a:lnTo>
                  <a:pt x="6646998" y="1374681"/>
                </a:lnTo>
                <a:lnTo>
                  <a:pt x="7007806" y="1374681"/>
                </a:lnTo>
                <a:lnTo>
                  <a:pt x="7007806" y="1677881"/>
                </a:lnTo>
                <a:lnTo>
                  <a:pt x="6995117" y="1677881"/>
                </a:lnTo>
                <a:lnTo>
                  <a:pt x="6995117" y="2048448"/>
                </a:lnTo>
                <a:lnTo>
                  <a:pt x="0" y="2048448"/>
                </a:lnTo>
                <a:lnTo>
                  <a:pt x="0" y="339268"/>
                </a:lnTo>
                <a:lnTo>
                  <a:pt x="136873" y="339268"/>
                </a:lnTo>
                <a:lnTo>
                  <a:pt x="136873" y="483901"/>
                </a:lnTo>
                <a:lnTo>
                  <a:pt x="237491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pic>
        <p:nvPicPr>
          <p:cNvPr id="142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3116" y="479425"/>
            <a:ext cx="1451843" cy="310896"/>
          </a:xfrm>
          <a:prstGeom prst="rect">
            <a:avLst/>
          </a:prstGeom>
        </p:spPr>
      </p:pic>
      <p:grpSp>
        <p:nvGrpSpPr>
          <p:cNvPr id="143" name="Group 142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4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40419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1319586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8578441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 dirty="0"/>
              <a:t>Click to edit Master text styles</a:t>
            </a:r>
          </a:p>
          <a:p>
            <a:pPr marL="712788" marR="0" lvl="1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Second level</a:t>
            </a:r>
          </a:p>
          <a:p>
            <a:pPr marL="908050" marR="0" lvl="2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Third level</a:t>
            </a:r>
          </a:p>
          <a:p>
            <a:pPr marL="1109662" marR="0" lvl="3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Fourth level</a:t>
            </a:r>
          </a:p>
          <a:p>
            <a:pPr marL="1311275" marR="0" lvl="4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8636596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Click to edit Master text styles</a:t>
            </a:r>
          </a:p>
          <a:p>
            <a:pPr marL="427038" marR="0" lvl="1" indent="-17145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Second level</a:t>
            </a:r>
          </a:p>
          <a:p>
            <a:pPr marL="639763" marR="0" lvl="2" indent="-1889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Third level</a:t>
            </a:r>
          </a:p>
          <a:p>
            <a:pPr marL="828675" marR="0" lvl="3" indent="-1762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Fourth level</a:t>
            </a:r>
          </a:p>
          <a:p>
            <a:pPr marL="1023938" marR="0" lvl="4" indent="-16986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1931630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25205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5441950" y="0"/>
            <a:ext cx="6994525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6" name="Freeform: Shape 105"/>
          <p:cNvSpPr>
            <a:spLocks/>
          </p:cNvSpPr>
          <p:nvPr userDrawn="1"/>
        </p:nvSpPr>
        <p:spPr bwMode="gray">
          <a:xfrm>
            <a:off x="5441950" y="4251325"/>
            <a:ext cx="6994525" cy="2743200"/>
          </a:xfrm>
          <a:custGeom>
            <a:avLst/>
            <a:gdLst>
              <a:gd name="connsiteX0" fmla="*/ 237491 w 7007806"/>
              <a:gd name="connsiteY0" fmla="*/ 0 h 2048448"/>
              <a:gd name="connsiteX1" fmla="*/ 966532 w 7007806"/>
              <a:gd name="connsiteY1" fmla="*/ 0 h 2048448"/>
              <a:gd name="connsiteX2" fmla="*/ 966532 w 7007806"/>
              <a:gd name="connsiteY2" fmla="*/ 578198 h 2048448"/>
              <a:gd name="connsiteX3" fmla="*/ 1425492 w 7007806"/>
              <a:gd name="connsiteY3" fmla="*/ 606386 h 2048448"/>
              <a:gd name="connsiteX4" fmla="*/ 1677037 w 7007806"/>
              <a:gd name="connsiteY4" fmla="*/ 606386 h 2048448"/>
              <a:gd name="connsiteX5" fmla="*/ 1677037 w 7007806"/>
              <a:gd name="connsiteY5" fmla="*/ 483901 h 2048448"/>
              <a:gd name="connsiteX6" fmla="*/ 1686642 w 7007806"/>
              <a:gd name="connsiteY6" fmla="*/ 483901 h 2048448"/>
              <a:gd name="connsiteX7" fmla="*/ 1686642 w 7007806"/>
              <a:gd name="connsiteY7" fmla="*/ 225552 h 2048448"/>
              <a:gd name="connsiteX8" fmla="*/ 2059578 w 7007806"/>
              <a:gd name="connsiteY8" fmla="*/ 225552 h 2048448"/>
              <a:gd name="connsiteX9" fmla="*/ 2059578 w 7007806"/>
              <a:gd name="connsiteY9" fmla="*/ 339268 h 2048448"/>
              <a:gd name="connsiteX10" fmla="*/ 2098045 w 7007806"/>
              <a:gd name="connsiteY10" fmla="*/ 339268 h 2048448"/>
              <a:gd name="connsiteX11" fmla="*/ 2098045 w 7007806"/>
              <a:gd name="connsiteY11" fmla="*/ 483901 h 2048448"/>
              <a:gd name="connsiteX12" fmla="*/ 2204842 w 7007806"/>
              <a:gd name="connsiteY12" fmla="*/ 483901 h 2048448"/>
              <a:gd name="connsiteX13" fmla="*/ 2204842 w 7007806"/>
              <a:gd name="connsiteY13" fmla="*/ 643969 h 2048448"/>
              <a:gd name="connsiteX14" fmla="*/ 2602307 w 7007806"/>
              <a:gd name="connsiteY14" fmla="*/ 643969 h 2048448"/>
              <a:gd name="connsiteX15" fmla="*/ 2602307 w 7007806"/>
              <a:gd name="connsiteY15" fmla="*/ 744644 h 2048448"/>
              <a:gd name="connsiteX16" fmla="*/ 3055683 w 7007806"/>
              <a:gd name="connsiteY16" fmla="*/ 744644 h 2048448"/>
              <a:gd name="connsiteX17" fmla="*/ 3055683 w 7007806"/>
              <a:gd name="connsiteY17" fmla="*/ 777377 h 2048448"/>
              <a:gd name="connsiteX18" fmla="*/ 3075299 w 7007806"/>
              <a:gd name="connsiteY18" fmla="*/ 777377 h 2048448"/>
              <a:gd name="connsiteX19" fmla="*/ 3075299 w 7007806"/>
              <a:gd name="connsiteY19" fmla="*/ 965361 h 2048448"/>
              <a:gd name="connsiteX20" fmla="*/ 3423979 w 7007806"/>
              <a:gd name="connsiteY20" fmla="*/ 965361 h 2048448"/>
              <a:gd name="connsiteX21" fmla="*/ 3423979 w 7007806"/>
              <a:gd name="connsiteY21" fmla="*/ 525721 h 2048448"/>
              <a:gd name="connsiteX22" fmla="*/ 3527067 w 7007806"/>
              <a:gd name="connsiteY22" fmla="*/ 525721 h 2048448"/>
              <a:gd name="connsiteX23" fmla="*/ 3527067 w 7007806"/>
              <a:gd name="connsiteY23" fmla="*/ 386248 h 2048448"/>
              <a:gd name="connsiteX24" fmla="*/ 3830268 w 7007806"/>
              <a:gd name="connsiteY24" fmla="*/ 386248 h 2048448"/>
              <a:gd name="connsiteX25" fmla="*/ 3830268 w 7007806"/>
              <a:gd name="connsiteY25" fmla="*/ 525721 h 2048448"/>
              <a:gd name="connsiteX26" fmla="*/ 3927292 w 7007806"/>
              <a:gd name="connsiteY26" fmla="*/ 525721 h 2048448"/>
              <a:gd name="connsiteX27" fmla="*/ 3927292 w 7007806"/>
              <a:gd name="connsiteY27" fmla="*/ 58792 h 2048448"/>
              <a:gd name="connsiteX28" fmla="*/ 4630716 w 7007806"/>
              <a:gd name="connsiteY28" fmla="*/ 58792 h 2048448"/>
              <a:gd name="connsiteX29" fmla="*/ 4630716 w 7007806"/>
              <a:gd name="connsiteY29" fmla="*/ 616681 h 2048448"/>
              <a:gd name="connsiteX30" fmla="*/ 5073388 w 7007806"/>
              <a:gd name="connsiteY30" fmla="*/ 255872 h 2048448"/>
              <a:gd name="connsiteX31" fmla="*/ 5073388 w 7007806"/>
              <a:gd name="connsiteY31" fmla="*/ 643969 h 2048448"/>
              <a:gd name="connsiteX32" fmla="*/ 5315948 w 7007806"/>
              <a:gd name="connsiteY32" fmla="*/ 643969 h 2048448"/>
              <a:gd name="connsiteX33" fmla="*/ 5315948 w 7007806"/>
              <a:gd name="connsiteY33" fmla="*/ 525721 h 2048448"/>
              <a:gd name="connsiteX34" fmla="*/ 5419036 w 7007806"/>
              <a:gd name="connsiteY34" fmla="*/ 525721 h 2048448"/>
              <a:gd name="connsiteX35" fmla="*/ 5419036 w 7007806"/>
              <a:gd name="connsiteY35" fmla="*/ 386248 h 2048448"/>
              <a:gd name="connsiteX36" fmla="*/ 5722237 w 7007806"/>
              <a:gd name="connsiteY36" fmla="*/ 386248 h 2048448"/>
              <a:gd name="connsiteX37" fmla="*/ 5722237 w 7007806"/>
              <a:gd name="connsiteY37" fmla="*/ 525721 h 2048448"/>
              <a:gd name="connsiteX38" fmla="*/ 5825325 w 7007806"/>
              <a:gd name="connsiteY38" fmla="*/ 525721 h 2048448"/>
              <a:gd name="connsiteX39" fmla="*/ 5825325 w 7007806"/>
              <a:gd name="connsiteY39" fmla="*/ 965361 h 2048448"/>
              <a:gd name="connsiteX40" fmla="*/ 6170974 w 7007806"/>
              <a:gd name="connsiteY40" fmla="*/ 965361 h 2048448"/>
              <a:gd name="connsiteX41" fmla="*/ 6170974 w 7007806"/>
              <a:gd name="connsiteY41" fmla="*/ 777377 h 2048448"/>
              <a:gd name="connsiteX42" fmla="*/ 6646998 w 7007806"/>
              <a:gd name="connsiteY42" fmla="*/ 777377 h 2048448"/>
              <a:gd name="connsiteX43" fmla="*/ 6646998 w 7007806"/>
              <a:gd name="connsiteY43" fmla="*/ 1374681 h 2048448"/>
              <a:gd name="connsiteX44" fmla="*/ 7007806 w 7007806"/>
              <a:gd name="connsiteY44" fmla="*/ 1374681 h 2048448"/>
              <a:gd name="connsiteX45" fmla="*/ 7007806 w 7007806"/>
              <a:gd name="connsiteY45" fmla="*/ 1677881 h 2048448"/>
              <a:gd name="connsiteX46" fmla="*/ 6995117 w 7007806"/>
              <a:gd name="connsiteY46" fmla="*/ 1677881 h 2048448"/>
              <a:gd name="connsiteX47" fmla="*/ 6995117 w 7007806"/>
              <a:gd name="connsiteY47" fmla="*/ 2048448 h 2048448"/>
              <a:gd name="connsiteX48" fmla="*/ 0 w 7007806"/>
              <a:gd name="connsiteY48" fmla="*/ 2048448 h 2048448"/>
              <a:gd name="connsiteX49" fmla="*/ 0 w 7007806"/>
              <a:gd name="connsiteY49" fmla="*/ 339268 h 2048448"/>
              <a:gd name="connsiteX50" fmla="*/ 136873 w 7007806"/>
              <a:gd name="connsiteY50" fmla="*/ 339268 h 2048448"/>
              <a:gd name="connsiteX51" fmla="*/ 136873 w 7007806"/>
              <a:gd name="connsiteY51" fmla="*/ 483901 h 2048448"/>
              <a:gd name="connsiteX52" fmla="*/ 237491 w 7007806"/>
              <a:gd name="connsiteY52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7007806" h="2048448">
                <a:moveTo>
                  <a:pt x="237491" y="0"/>
                </a:moveTo>
                <a:lnTo>
                  <a:pt x="966532" y="0"/>
                </a:lnTo>
                <a:lnTo>
                  <a:pt x="966532" y="578198"/>
                </a:lnTo>
                <a:lnTo>
                  <a:pt x="1425492" y="606386"/>
                </a:lnTo>
                <a:lnTo>
                  <a:pt x="1677037" y="606386"/>
                </a:lnTo>
                <a:lnTo>
                  <a:pt x="1677037" y="483901"/>
                </a:lnTo>
                <a:lnTo>
                  <a:pt x="1686642" y="483901"/>
                </a:lnTo>
                <a:lnTo>
                  <a:pt x="1686642" y="225552"/>
                </a:lnTo>
                <a:lnTo>
                  <a:pt x="2059578" y="225552"/>
                </a:lnTo>
                <a:lnTo>
                  <a:pt x="2059578" y="339268"/>
                </a:lnTo>
                <a:lnTo>
                  <a:pt x="2098045" y="339268"/>
                </a:lnTo>
                <a:lnTo>
                  <a:pt x="2098045" y="483901"/>
                </a:lnTo>
                <a:lnTo>
                  <a:pt x="2204842" y="483901"/>
                </a:lnTo>
                <a:lnTo>
                  <a:pt x="2204842" y="643969"/>
                </a:lnTo>
                <a:lnTo>
                  <a:pt x="2602307" y="643969"/>
                </a:lnTo>
                <a:lnTo>
                  <a:pt x="2602307" y="744644"/>
                </a:lnTo>
                <a:lnTo>
                  <a:pt x="3055683" y="744644"/>
                </a:lnTo>
                <a:lnTo>
                  <a:pt x="3055683" y="777377"/>
                </a:lnTo>
                <a:lnTo>
                  <a:pt x="3075299" y="777377"/>
                </a:lnTo>
                <a:lnTo>
                  <a:pt x="3075299" y="965361"/>
                </a:lnTo>
                <a:lnTo>
                  <a:pt x="3423979" y="965361"/>
                </a:lnTo>
                <a:lnTo>
                  <a:pt x="3423979" y="525721"/>
                </a:lnTo>
                <a:lnTo>
                  <a:pt x="3527067" y="525721"/>
                </a:lnTo>
                <a:lnTo>
                  <a:pt x="3527067" y="386248"/>
                </a:lnTo>
                <a:lnTo>
                  <a:pt x="3830268" y="386248"/>
                </a:lnTo>
                <a:lnTo>
                  <a:pt x="3830268" y="525721"/>
                </a:lnTo>
                <a:lnTo>
                  <a:pt x="3927292" y="525721"/>
                </a:lnTo>
                <a:lnTo>
                  <a:pt x="3927292" y="58792"/>
                </a:lnTo>
                <a:lnTo>
                  <a:pt x="4630716" y="58792"/>
                </a:lnTo>
                <a:lnTo>
                  <a:pt x="4630716" y="616681"/>
                </a:lnTo>
                <a:lnTo>
                  <a:pt x="5073388" y="255872"/>
                </a:lnTo>
                <a:lnTo>
                  <a:pt x="5073388" y="643969"/>
                </a:lnTo>
                <a:lnTo>
                  <a:pt x="5315948" y="643969"/>
                </a:lnTo>
                <a:lnTo>
                  <a:pt x="5315948" y="525721"/>
                </a:lnTo>
                <a:lnTo>
                  <a:pt x="5419036" y="525721"/>
                </a:lnTo>
                <a:lnTo>
                  <a:pt x="5419036" y="386248"/>
                </a:lnTo>
                <a:lnTo>
                  <a:pt x="5722237" y="386248"/>
                </a:lnTo>
                <a:lnTo>
                  <a:pt x="5722237" y="525721"/>
                </a:lnTo>
                <a:lnTo>
                  <a:pt x="5825325" y="525721"/>
                </a:lnTo>
                <a:lnTo>
                  <a:pt x="5825325" y="965361"/>
                </a:lnTo>
                <a:lnTo>
                  <a:pt x="6170974" y="965361"/>
                </a:lnTo>
                <a:lnTo>
                  <a:pt x="6170974" y="777377"/>
                </a:lnTo>
                <a:lnTo>
                  <a:pt x="6646998" y="777377"/>
                </a:lnTo>
                <a:lnTo>
                  <a:pt x="6646998" y="1374681"/>
                </a:lnTo>
                <a:lnTo>
                  <a:pt x="7007806" y="1374681"/>
                </a:lnTo>
                <a:lnTo>
                  <a:pt x="7007806" y="1677881"/>
                </a:lnTo>
                <a:lnTo>
                  <a:pt x="6995117" y="1677881"/>
                </a:lnTo>
                <a:lnTo>
                  <a:pt x="6995117" y="2048448"/>
                </a:lnTo>
                <a:lnTo>
                  <a:pt x="0" y="2048448"/>
                </a:lnTo>
                <a:lnTo>
                  <a:pt x="0" y="339268"/>
                </a:lnTo>
                <a:lnTo>
                  <a:pt x="136873" y="339268"/>
                </a:lnTo>
                <a:lnTo>
                  <a:pt x="136873" y="483901"/>
                </a:lnTo>
                <a:lnTo>
                  <a:pt x="237491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pic>
        <p:nvPicPr>
          <p:cNvPr id="142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3116" y="479425"/>
            <a:ext cx="1451843" cy="310896"/>
          </a:xfrm>
          <a:prstGeom prst="rect">
            <a:avLst/>
          </a:prstGeom>
        </p:spPr>
      </p:pic>
      <p:grpSp>
        <p:nvGrpSpPr>
          <p:cNvPr id="143" name="Group 142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4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68165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91993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280903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18636637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3832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793816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0109677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9038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2771056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110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8112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4"/>
            <a:ext cx="9143936" cy="1828800"/>
          </a:xfrm>
          <a:noFill/>
        </p:spPr>
        <p:txBody>
          <a:bodyPr lIns="146304" tIns="91440" rIns="146304" bIns="91440" anchor="b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040063"/>
            <a:ext cx="91439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9" y="3770246"/>
            <a:ext cx="9144000" cy="461665"/>
          </a:xfrm>
        </p:spPr>
        <p:txBody>
          <a:bodyPr/>
          <a:lstStyle>
            <a:lvl1pPr marL="0" indent="0">
              <a:buNone/>
              <a:defRPr lang="en-US" sz="2000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Optional (City, State or venue)</a:t>
            </a:r>
          </a:p>
        </p:txBody>
      </p:sp>
      <p:pic>
        <p:nvPicPr>
          <p:cNvPr id="141" name="Picture 14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2" name="Group 141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3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3931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: Shape 103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40" name="Picture 13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399"/>
            <a:ext cx="4577461" cy="3539944"/>
            <a:chOff x="8496600" y="3495584"/>
            <a:chExt cx="3009906" cy="2327686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4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8647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5441950" y="0"/>
            <a:ext cx="6994525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5441950" y="4251325"/>
            <a:ext cx="6994525" cy="2743200"/>
          </a:xfrm>
          <a:custGeom>
            <a:avLst/>
            <a:gdLst>
              <a:gd name="connsiteX0" fmla="*/ 237491 w 7007806"/>
              <a:gd name="connsiteY0" fmla="*/ 0 h 2048448"/>
              <a:gd name="connsiteX1" fmla="*/ 966532 w 7007806"/>
              <a:gd name="connsiteY1" fmla="*/ 0 h 2048448"/>
              <a:gd name="connsiteX2" fmla="*/ 966532 w 7007806"/>
              <a:gd name="connsiteY2" fmla="*/ 578198 h 2048448"/>
              <a:gd name="connsiteX3" fmla="*/ 1425492 w 7007806"/>
              <a:gd name="connsiteY3" fmla="*/ 606386 h 2048448"/>
              <a:gd name="connsiteX4" fmla="*/ 1677037 w 7007806"/>
              <a:gd name="connsiteY4" fmla="*/ 606386 h 2048448"/>
              <a:gd name="connsiteX5" fmla="*/ 1677037 w 7007806"/>
              <a:gd name="connsiteY5" fmla="*/ 483901 h 2048448"/>
              <a:gd name="connsiteX6" fmla="*/ 1686642 w 7007806"/>
              <a:gd name="connsiteY6" fmla="*/ 483901 h 2048448"/>
              <a:gd name="connsiteX7" fmla="*/ 1686642 w 7007806"/>
              <a:gd name="connsiteY7" fmla="*/ 225552 h 2048448"/>
              <a:gd name="connsiteX8" fmla="*/ 2059578 w 7007806"/>
              <a:gd name="connsiteY8" fmla="*/ 225552 h 2048448"/>
              <a:gd name="connsiteX9" fmla="*/ 2059578 w 7007806"/>
              <a:gd name="connsiteY9" fmla="*/ 339268 h 2048448"/>
              <a:gd name="connsiteX10" fmla="*/ 2098045 w 7007806"/>
              <a:gd name="connsiteY10" fmla="*/ 339268 h 2048448"/>
              <a:gd name="connsiteX11" fmla="*/ 2098045 w 7007806"/>
              <a:gd name="connsiteY11" fmla="*/ 483901 h 2048448"/>
              <a:gd name="connsiteX12" fmla="*/ 2204842 w 7007806"/>
              <a:gd name="connsiteY12" fmla="*/ 483901 h 2048448"/>
              <a:gd name="connsiteX13" fmla="*/ 2204842 w 7007806"/>
              <a:gd name="connsiteY13" fmla="*/ 643969 h 2048448"/>
              <a:gd name="connsiteX14" fmla="*/ 2602307 w 7007806"/>
              <a:gd name="connsiteY14" fmla="*/ 643969 h 2048448"/>
              <a:gd name="connsiteX15" fmla="*/ 2602307 w 7007806"/>
              <a:gd name="connsiteY15" fmla="*/ 744644 h 2048448"/>
              <a:gd name="connsiteX16" fmla="*/ 3055683 w 7007806"/>
              <a:gd name="connsiteY16" fmla="*/ 744644 h 2048448"/>
              <a:gd name="connsiteX17" fmla="*/ 3055683 w 7007806"/>
              <a:gd name="connsiteY17" fmla="*/ 777377 h 2048448"/>
              <a:gd name="connsiteX18" fmla="*/ 3075299 w 7007806"/>
              <a:gd name="connsiteY18" fmla="*/ 777377 h 2048448"/>
              <a:gd name="connsiteX19" fmla="*/ 3075299 w 7007806"/>
              <a:gd name="connsiteY19" fmla="*/ 965361 h 2048448"/>
              <a:gd name="connsiteX20" fmla="*/ 3423979 w 7007806"/>
              <a:gd name="connsiteY20" fmla="*/ 965361 h 2048448"/>
              <a:gd name="connsiteX21" fmla="*/ 3423979 w 7007806"/>
              <a:gd name="connsiteY21" fmla="*/ 525721 h 2048448"/>
              <a:gd name="connsiteX22" fmla="*/ 3527067 w 7007806"/>
              <a:gd name="connsiteY22" fmla="*/ 525721 h 2048448"/>
              <a:gd name="connsiteX23" fmla="*/ 3527067 w 7007806"/>
              <a:gd name="connsiteY23" fmla="*/ 386248 h 2048448"/>
              <a:gd name="connsiteX24" fmla="*/ 3830268 w 7007806"/>
              <a:gd name="connsiteY24" fmla="*/ 386248 h 2048448"/>
              <a:gd name="connsiteX25" fmla="*/ 3830268 w 7007806"/>
              <a:gd name="connsiteY25" fmla="*/ 525721 h 2048448"/>
              <a:gd name="connsiteX26" fmla="*/ 3927292 w 7007806"/>
              <a:gd name="connsiteY26" fmla="*/ 525721 h 2048448"/>
              <a:gd name="connsiteX27" fmla="*/ 3927292 w 7007806"/>
              <a:gd name="connsiteY27" fmla="*/ 58792 h 2048448"/>
              <a:gd name="connsiteX28" fmla="*/ 4630716 w 7007806"/>
              <a:gd name="connsiteY28" fmla="*/ 58792 h 2048448"/>
              <a:gd name="connsiteX29" fmla="*/ 4630716 w 7007806"/>
              <a:gd name="connsiteY29" fmla="*/ 616681 h 2048448"/>
              <a:gd name="connsiteX30" fmla="*/ 5073388 w 7007806"/>
              <a:gd name="connsiteY30" fmla="*/ 255872 h 2048448"/>
              <a:gd name="connsiteX31" fmla="*/ 5073388 w 7007806"/>
              <a:gd name="connsiteY31" fmla="*/ 643969 h 2048448"/>
              <a:gd name="connsiteX32" fmla="*/ 5315948 w 7007806"/>
              <a:gd name="connsiteY32" fmla="*/ 643969 h 2048448"/>
              <a:gd name="connsiteX33" fmla="*/ 5315948 w 7007806"/>
              <a:gd name="connsiteY33" fmla="*/ 525721 h 2048448"/>
              <a:gd name="connsiteX34" fmla="*/ 5419036 w 7007806"/>
              <a:gd name="connsiteY34" fmla="*/ 525721 h 2048448"/>
              <a:gd name="connsiteX35" fmla="*/ 5419036 w 7007806"/>
              <a:gd name="connsiteY35" fmla="*/ 386248 h 2048448"/>
              <a:gd name="connsiteX36" fmla="*/ 5722237 w 7007806"/>
              <a:gd name="connsiteY36" fmla="*/ 386248 h 2048448"/>
              <a:gd name="connsiteX37" fmla="*/ 5722237 w 7007806"/>
              <a:gd name="connsiteY37" fmla="*/ 525721 h 2048448"/>
              <a:gd name="connsiteX38" fmla="*/ 5825325 w 7007806"/>
              <a:gd name="connsiteY38" fmla="*/ 525721 h 2048448"/>
              <a:gd name="connsiteX39" fmla="*/ 5825325 w 7007806"/>
              <a:gd name="connsiteY39" fmla="*/ 965361 h 2048448"/>
              <a:gd name="connsiteX40" fmla="*/ 6170974 w 7007806"/>
              <a:gd name="connsiteY40" fmla="*/ 965361 h 2048448"/>
              <a:gd name="connsiteX41" fmla="*/ 6170974 w 7007806"/>
              <a:gd name="connsiteY41" fmla="*/ 777377 h 2048448"/>
              <a:gd name="connsiteX42" fmla="*/ 6646998 w 7007806"/>
              <a:gd name="connsiteY42" fmla="*/ 777377 h 2048448"/>
              <a:gd name="connsiteX43" fmla="*/ 6646998 w 7007806"/>
              <a:gd name="connsiteY43" fmla="*/ 1374681 h 2048448"/>
              <a:gd name="connsiteX44" fmla="*/ 7007806 w 7007806"/>
              <a:gd name="connsiteY44" fmla="*/ 1374681 h 2048448"/>
              <a:gd name="connsiteX45" fmla="*/ 7007806 w 7007806"/>
              <a:gd name="connsiteY45" fmla="*/ 1677881 h 2048448"/>
              <a:gd name="connsiteX46" fmla="*/ 6995117 w 7007806"/>
              <a:gd name="connsiteY46" fmla="*/ 1677881 h 2048448"/>
              <a:gd name="connsiteX47" fmla="*/ 6995117 w 7007806"/>
              <a:gd name="connsiteY47" fmla="*/ 2048448 h 2048448"/>
              <a:gd name="connsiteX48" fmla="*/ 0 w 7007806"/>
              <a:gd name="connsiteY48" fmla="*/ 2048448 h 2048448"/>
              <a:gd name="connsiteX49" fmla="*/ 0 w 7007806"/>
              <a:gd name="connsiteY49" fmla="*/ 339268 h 2048448"/>
              <a:gd name="connsiteX50" fmla="*/ 136873 w 7007806"/>
              <a:gd name="connsiteY50" fmla="*/ 339268 h 2048448"/>
              <a:gd name="connsiteX51" fmla="*/ 136873 w 7007806"/>
              <a:gd name="connsiteY51" fmla="*/ 483901 h 2048448"/>
              <a:gd name="connsiteX52" fmla="*/ 237491 w 7007806"/>
              <a:gd name="connsiteY52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7007806" h="2048448">
                <a:moveTo>
                  <a:pt x="237491" y="0"/>
                </a:moveTo>
                <a:lnTo>
                  <a:pt x="966532" y="0"/>
                </a:lnTo>
                <a:lnTo>
                  <a:pt x="966532" y="578198"/>
                </a:lnTo>
                <a:lnTo>
                  <a:pt x="1425492" y="606386"/>
                </a:lnTo>
                <a:lnTo>
                  <a:pt x="1677037" y="606386"/>
                </a:lnTo>
                <a:lnTo>
                  <a:pt x="1677037" y="483901"/>
                </a:lnTo>
                <a:lnTo>
                  <a:pt x="1686642" y="483901"/>
                </a:lnTo>
                <a:lnTo>
                  <a:pt x="1686642" y="225552"/>
                </a:lnTo>
                <a:lnTo>
                  <a:pt x="2059578" y="225552"/>
                </a:lnTo>
                <a:lnTo>
                  <a:pt x="2059578" y="339268"/>
                </a:lnTo>
                <a:lnTo>
                  <a:pt x="2098045" y="339268"/>
                </a:lnTo>
                <a:lnTo>
                  <a:pt x="2098045" y="483901"/>
                </a:lnTo>
                <a:lnTo>
                  <a:pt x="2204842" y="483901"/>
                </a:lnTo>
                <a:lnTo>
                  <a:pt x="2204842" y="643969"/>
                </a:lnTo>
                <a:lnTo>
                  <a:pt x="2602307" y="643969"/>
                </a:lnTo>
                <a:lnTo>
                  <a:pt x="2602307" y="744644"/>
                </a:lnTo>
                <a:lnTo>
                  <a:pt x="3055683" y="744644"/>
                </a:lnTo>
                <a:lnTo>
                  <a:pt x="3055683" y="777377"/>
                </a:lnTo>
                <a:lnTo>
                  <a:pt x="3075299" y="777377"/>
                </a:lnTo>
                <a:lnTo>
                  <a:pt x="3075299" y="965361"/>
                </a:lnTo>
                <a:lnTo>
                  <a:pt x="3423979" y="965361"/>
                </a:lnTo>
                <a:lnTo>
                  <a:pt x="3423979" y="525721"/>
                </a:lnTo>
                <a:lnTo>
                  <a:pt x="3527067" y="525721"/>
                </a:lnTo>
                <a:lnTo>
                  <a:pt x="3527067" y="386248"/>
                </a:lnTo>
                <a:lnTo>
                  <a:pt x="3830268" y="386248"/>
                </a:lnTo>
                <a:lnTo>
                  <a:pt x="3830268" y="525721"/>
                </a:lnTo>
                <a:lnTo>
                  <a:pt x="3927292" y="525721"/>
                </a:lnTo>
                <a:lnTo>
                  <a:pt x="3927292" y="58792"/>
                </a:lnTo>
                <a:lnTo>
                  <a:pt x="4630716" y="58792"/>
                </a:lnTo>
                <a:lnTo>
                  <a:pt x="4630716" y="616681"/>
                </a:lnTo>
                <a:lnTo>
                  <a:pt x="5073388" y="255872"/>
                </a:lnTo>
                <a:lnTo>
                  <a:pt x="5073388" y="643969"/>
                </a:lnTo>
                <a:lnTo>
                  <a:pt x="5315948" y="643969"/>
                </a:lnTo>
                <a:lnTo>
                  <a:pt x="5315948" y="525721"/>
                </a:lnTo>
                <a:lnTo>
                  <a:pt x="5419036" y="525721"/>
                </a:lnTo>
                <a:lnTo>
                  <a:pt x="5419036" y="386248"/>
                </a:lnTo>
                <a:lnTo>
                  <a:pt x="5722237" y="386248"/>
                </a:lnTo>
                <a:lnTo>
                  <a:pt x="5722237" y="525721"/>
                </a:lnTo>
                <a:lnTo>
                  <a:pt x="5825325" y="525721"/>
                </a:lnTo>
                <a:lnTo>
                  <a:pt x="5825325" y="965361"/>
                </a:lnTo>
                <a:lnTo>
                  <a:pt x="6170974" y="965361"/>
                </a:lnTo>
                <a:lnTo>
                  <a:pt x="6170974" y="777377"/>
                </a:lnTo>
                <a:lnTo>
                  <a:pt x="6646998" y="777377"/>
                </a:lnTo>
                <a:lnTo>
                  <a:pt x="6646998" y="1374681"/>
                </a:lnTo>
                <a:lnTo>
                  <a:pt x="7007806" y="1374681"/>
                </a:lnTo>
                <a:lnTo>
                  <a:pt x="7007806" y="1677881"/>
                </a:lnTo>
                <a:lnTo>
                  <a:pt x="6995117" y="1677881"/>
                </a:lnTo>
                <a:lnTo>
                  <a:pt x="6995117" y="2048448"/>
                </a:lnTo>
                <a:lnTo>
                  <a:pt x="0" y="2048448"/>
                </a:lnTo>
                <a:lnTo>
                  <a:pt x="0" y="339268"/>
                </a:lnTo>
                <a:lnTo>
                  <a:pt x="136873" y="339268"/>
                </a:lnTo>
                <a:lnTo>
                  <a:pt x="136873" y="483901"/>
                </a:lnTo>
                <a:lnTo>
                  <a:pt x="237491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pic>
        <p:nvPicPr>
          <p:cNvPr id="142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3116" y="479425"/>
            <a:ext cx="1451843" cy="310896"/>
          </a:xfrm>
          <a:prstGeom prst="rect">
            <a:avLst/>
          </a:prstGeom>
        </p:spPr>
      </p:pic>
      <p:grpSp>
        <p:nvGrpSpPr>
          <p:cNvPr id="143" name="Group 142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4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56632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570247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32157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 dirty="0"/>
              <a:t>Click to edit Master text styles</a:t>
            </a:r>
          </a:p>
          <a:p>
            <a:pPr marL="712788" marR="0" lvl="1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Second level</a:t>
            </a:r>
          </a:p>
          <a:p>
            <a:pPr marL="908050" marR="0" lvl="2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Third level</a:t>
            </a:r>
          </a:p>
          <a:p>
            <a:pPr marL="1109662" marR="0" lvl="3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Fourth level</a:t>
            </a:r>
          </a:p>
          <a:p>
            <a:pPr marL="1311275" marR="0" lvl="4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530601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Click to edit Master text styles</a:t>
            </a:r>
          </a:p>
          <a:p>
            <a:pPr marL="427038" marR="0" lvl="1" indent="-17145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Second level</a:t>
            </a:r>
          </a:p>
          <a:p>
            <a:pPr marL="639763" marR="0" lvl="2" indent="-1889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Third level</a:t>
            </a:r>
          </a:p>
          <a:p>
            <a:pPr marL="828675" marR="0" lvl="3" indent="-1762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Fourth level</a:t>
            </a:r>
          </a:p>
          <a:p>
            <a:pPr marL="1023938" marR="0" lvl="4" indent="-16986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9650135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1027781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7962452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4050760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74406291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07454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6715563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420015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205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1737675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1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7246813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49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6" r:id="rId1"/>
    <p:sldLayoutId id="2147484467" r:id="rId2"/>
    <p:sldLayoutId id="2147484266" r:id="rId3"/>
    <p:sldLayoutId id="2147484240" r:id="rId4"/>
    <p:sldLayoutId id="2147484241" r:id="rId5"/>
    <p:sldLayoutId id="2147484474" r:id="rId6"/>
    <p:sldLayoutId id="2147484245" r:id="rId7"/>
    <p:sldLayoutId id="2147484247" r:id="rId8"/>
    <p:sldLayoutId id="2147484249" r:id="rId9"/>
    <p:sldLayoutId id="2147484250" r:id="rId10"/>
    <p:sldLayoutId id="2147484264" r:id="rId11"/>
    <p:sldLayoutId id="2147484251" r:id="rId12"/>
    <p:sldLayoutId id="2147484463" r:id="rId13"/>
    <p:sldLayoutId id="2147484256" r:id="rId14"/>
    <p:sldLayoutId id="2147484257" r:id="rId15"/>
    <p:sldLayoutId id="2147484260" r:id="rId16"/>
    <p:sldLayoutId id="2147484299" r:id="rId17"/>
    <p:sldLayoutId id="2147484263" r:id="rId18"/>
    <p:sldLayoutId id="2147484521" r:id="rId19"/>
    <p:sldLayoutId id="2147484522" r:id="rId20"/>
    <p:sldLayoutId id="214748452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602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6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  <p:sldLayoutId id="2147484488" r:id="rId12"/>
    <p:sldLayoutId id="2147484489" r:id="rId13"/>
    <p:sldLayoutId id="2147484490" r:id="rId14"/>
    <p:sldLayoutId id="2147484491" r:id="rId15"/>
    <p:sldLayoutId id="2147484492" r:id="rId16"/>
    <p:sldLayoutId id="2147484493" r:id="rId17"/>
    <p:sldLayoutId id="2147484494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44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96" r:id="rId1"/>
    <p:sldLayoutId id="2147484498" r:id="rId2"/>
    <p:sldLayoutId id="2147484499" r:id="rId3"/>
    <p:sldLayoutId id="2147484500" r:id="rId4"/>
    <p:sldLayoutId id="2147484501" r:id="rId5"/>
    <p:sldLayoutId id="2147484502" r:id="rId6"/>
    <p:sldLayoutId id="2147484503" r:id="rId7"/>
    <p:sldLayoutId id="2147484504" r:id="rId8"/>
    <p:sldLayoutId id="2147484505" r:id="rId9"/>
    <p:sldLayoutId id="2147484506" r:id="rId10"/>
    <p:sldLayoutId id="2147484507" r:id="rId11"/>
    <p:sldLayoutId id="2147484508" r:id="rId12"/>
    <p:sldLayoutId id="2147484509" r:id="rId13"/>
    <p:sldLayoutId id="2147484510" r:id="rId14"/>
    <p:sldLayoutId id="2147484511" r:id="rId15"/>
    <p:sldLayoutId id="2147484512" r:id="rId16"/>
    <p:sldLayoutId id="2147484513" r:id="rId17"/>
    <p:sldLayoutId id="2147484514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ustomvision.ai/" TargetMode="Externa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vi.microsoft.com/" TargetMode="Externa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4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8.jpg"/><Relationship Id="rId2" Type="http://schemas.openxmlformats.org/officeDocument/2006/relationships/slideLayout" Target="../slideLayouts/slideLayout2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w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3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Relationship Id="rId5" Type="http://schemas.openxmlformats.org/officeDocument/2006/relationships/hyperlink" Target="mailto:sweisfel@microsoft.com" TargetMode="Externa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6.xml"/><Relationship Id="rId6" Type="http://schemas.openxmlformats.org/officeDocument/2006/relationships/image" Target="../media/image13.png"/><Relationship Id="rId5" Type="http://schemas.openxmlformats.org/officeDocument/2006/relationships/hyperlink" Target="http://www.usergroup.tv/" TargetMode="Externa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Relationship Id="rId4" Type="http://schemas.openxmlformats.org/officeDocument/2006/relationships/hyperlink" Target="https://azure.microsoft.com/en-us/services/cognitive-services/directory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702" y="1211264"/>
            <a:ext cx="9143936" cy="1447798"/>
          </a:xfrm>
        </p:spPr>
        <p:txBody>
          <a:bodyPr/>
          <a:lstStyle/>
          <a:p>
            <a:r>
              <a:rPr lang="en-US" dirty="0"/>
              <a:t>Dev Fest Weekend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54EB582-FB35-459E-B668-A3BCD4ED9C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4701" y="2698818"/>
            <a:ext cx="9143937" cy="730183"/>
          </a:xfrm>
        </p:spPr>
        <p:txBody>
          <a:bodyPr/>
          <a:lstStyle/>
          <a:p>
            <a:r>
              <a:rPr lang="en-US" dirty="0"/>
              <a:t>October 12 2018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ACD0CE3-54D8-4785-84BD-E650B26819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Dallas TX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105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88F973-317C-46A2-BF19-D74788DDD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3705FD-2ED9-4716-8DFE-252AD48789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2048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41BA25-9DC8-4138-A798-27E4F3F04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41" y="641793"/>
            <a:ext cx="3740571" cy="17099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>
                <a:solidFill>
                  <a:schemeClr val="tx1"/>
                </a:solidFill>
                <a:ea typeface="+mj-ea"/>
                <a:cs typeface="+mj-cs"/>
              </a:rPr>
              <a:t>SQL Translator 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4227B5-5619-4100-8605-946587F52A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1942" y="2486942"/>
            <a:ext cx="3740569" cy="3860777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When a new record shows up in SQL Server translate it</a:t>
            </a:r>
          </a:p>
          <a:p>
            <a:pPr defTabSz="9144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+mn-lt"/>
            </a:endParaRPr>
          </a:p>
          <a:p>
            <a:pPr defTabSz="9144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SQL Azure DB</a:t>
            </a:r>
          </a:p>
          <a:p>
            <a:pPr defTabSz="9144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Logic App</a:t>
            </a:r>
          </a:p>
          <a:p>
            <a:pPr defTabSz="9144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</a:rPr>
              <a:t>Translation Cognitive Service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A68126-79FA-410F-8642-FCC3781F91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80"/>
          <a:stretch/>
        </p:blipFill>
        <p:spPr>
          <a:xfrm>
            <a:off x="4728969" y="652824"/>
            <a:ext cx="7055016" cy="5688877"/>
          </a:xfrm>
          <a:prstGeom prst="rect">
            <a:avLst/>
          </a:prstGeom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3784162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5FC04-0655-438A-9501-9A22005DC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 ID Demo - Custom Vision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5C5D6A-AFE1-4DC1-AF8E-7099D65236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2376035"/>
          </a:xfrm>
        </p:spPr>
        <p:txBody>
          <a:bodyPr/>
          <a:lstStyle/>
          <a:p>
            <a:r>
              <a:rPr lang="en-US" dirty="0"/>
              <a:t>Identify if a picture of a car is a sedan or an SUV</a:t>
            </a:r>
          </a:p>
          <a:p>
            <a:r>
              <a:rPr lang="en-US" dirty="0">
                <a:hlinkClick r:id="rId3"/>
              </a:rPr>
              <a:t>https://www.customvision.ai/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0287250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06BB-C42F-4914-8C42-7ACFF6B95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Indexer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51B9F4-EBDD-4C2D-80CF-36A98EBCE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2289858"/>
          </a:xfrm>
        </p:spPr>
        <p:txBody>
          <a:bodyPr/>
          <a:lstStyle/>
          <a:p>
            <a:r>
              <a:rPr lang="en-US" dirty="0"/>
              <a:t>Enrich videos with meta data including, transcription, translation, people, brands, sentiment analysis, keywords, labels</a:t>
            </a:r>
          </a:p>
          <a:p>
            <a:r>
              <a:rPr lang="en-US" dirty="0">
                <a:hlinkClick r:id="rId3"/>
              </a:rPr>
              <a:t>https://vi.microsoft.com</a:t>
            </a:r>
            <a:r>
              <a:rPr lang="en-US" dirty="0"/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122090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35CBB-5DEB-4735-AB70-A477415E1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162" y="1424085"/>
            <a:ext cx="5106724" cy="13519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>
                <a:solidFill>
                  <a:schemeClr val="tx1"/>
                </a:solidFill>
                <a:ea typeface="+mj-ea"/>
                <a:cs typeface="+mj-cs"/>
              </a:rPr>
              <a:t>Helpicto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E11988-232A-4EC2-9163-E75361234A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1695" y="2929155"/>
            <a:ext cx="5106724" cy="32450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n-lt"/>
              </a:rPr>
              <a:t>What if you could help a child with Autism communicate</a:t>
            </a:r>
          </a:p>
          <a:p>
            <a:pPr defTabSz="9144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n-lt"/>
              </a:rPr>
              <a:t>https://microsoft.github.io/techcasestudies/cognitive%20services/2017/08/04/equadexcognitives.html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9915" y="0"/>
            <a:ext cx="6296560" cy="6994525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70" name="Picture 2" descr="Helpicto app open on a smartphone.">
            <a:extLst>
              <a:ext uri="{FF2B5EF4-FFF2-40B4-BE49-F238E27FC236}">
                <a16:creationId xmlns:a16="http://schemas.microsoft.com/office/drawing/2014/main" id="{3BA7E6AB-3C2A-43B5-B698-C1B2162A9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6" r="33687" b="1"/>
          <a:stretch/>
        </p:blipFill>
        <p:spPr bwMode="auto">
          <a:xfrm>
            <a:off x="6291524" y="10"/>
            <a:ext cx="6144951" cy="6994515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751274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1A0041-B34E-419B-B6F5-16569D850696}"/>
              </a:ext>
            </a:extLst>
          </p:cNvPr>
          <p:cNvSpPr txBox="1"/>
          <p:nvPr/>
        </p:nvSpPr>
        <p:spPr>
          <a:xfrm>
            <a:off x="2136485" y="5809301"/>
            <a:ext cx="5987711" cy="958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32597"/>
            <a:r>
              <a:rPr lang="en-US" sz="5507" dirty="0">
                <a:solidFill>
                  <a:prstClr val="white"/>
                </a:solidFill>
                <a:latin typeface="TrixiePlain" panose="00000400000000000000" pitchFamily="2" charset="0"/>
                <a:cs typeface="Segoe UI Light" panose="020B0502040204020203" pitchFamily="34" charset="0"/>
              </a:rPr>
              <a:t>The truth is in there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4F32B63-EAC9-47E7-B0B3-494B7DF67744}"/>
              </a:ext>
            </a:extLst>
          </p:cNvPr>
          <p:cNvGrpSpPr/>
          <p:nvPr/>
        </p:nvGrpSpPr>
        <p:grpSpPr>
          <a:xfrm>
            <a:off x="2314394" y="2283936"/>
            <a:ext cx="10419637" cy="1975795"/>
            <a:chOff x="1556026" y="4976492"/>
            <a:chExt cx="10216258" cy="193723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BE33773-B1B4-42B8-9054-039D3DFCF241}"/>
                </a:ext>
              </a:extLst>
            </p:cNvPr>
            <p:cNvSpPr txBox="1"/>
            <p:nvPr/>
          </p:nvSpPr>
          <p:spPr>
            <a:xfrm>
              <a:off x="1556026" y="5344943"/>
              <a:ext cx="10216258" cy="12223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32597"/>
              <a:r>
                <a:rPr lang="en-US" sz="6119" dirty="0">
                  <a:solidFill>
                    <a:prstClr val="white"/>
                  </a:solidFill>
                  <a:latin typeface="Industria LT Std Solid" panose="00000500000000000000" pitchFamily="50" charset="0"/>
                  <a:cs typeface="Lucida Sans Unicode" panose="020B0602030504020204" pitchFamily="34" charset="0"/>
                </a:rPr>
                <a:t>T   H   E       </a:t>
              </a:r>
              <a:r>
                <a:rPr lang="en-US" sz="7343" dirty="0">
                  <a:solidFill>
                    <a:prstClr val="white"/>
                  </a:solidFill>
                  <a:latin typeface="Lucida Sans Typewriter" panose="020B0509030504030204" pitchFamily="49" charset="0"/>
                  <a:cs typeface="Lucida Sans Unicode" panose="020B0602030504020204" pitchFamily="34" charset="0"/>
                </a:rPr>
                <a:t>JFK</a:t>
              </a:r>
              <a:r>
                <a:rPr lang="en-US" sz="6119" dirty="0">
                  <a:solidFill>
                    <a:prstClr val="white"/>
                  </a:solidFill>
                  <a:latin typeface="Lucida Sans Unicode" panose="020B0602030504020204" pitchFamily="34" charset="0"/>
                  <a:cs typeface="Lucida Sans Unicode" panose="020B0602030504020204" pitchFamily="34" charset="0"/>
                </a:rPr>
                <a:t>    </a:t>
              </a:r>
              <a:r>
                <a:rPr lang="en-US" sz="6119" dirty="0">
                  <a:solidFill>
                    <a:prstClr val="white"/>
                  </a:solidFill>
                  <a:latin typeface="Industria LT Std Solid" panose="00000500000000000000" pitchFamily="50" charset="0"/>
                  <a:cs typeface="Lucida Sans Unicode" panose="020B0602030504020204" pitchFamily="34" charset="0"/>
                </a:rPr>
                <a:t>F   I   L   E   S</a:t>
              </a:r>
              <a:endParaRPr lang="en-US" sz="1836" dirty="0">
                <a:solidFill>
                  <a:prstClr val="white"/>
                </a:solidFill>
                <a:latin typeface="Industria LT Std Solid" panose="00000500000000000000" pitchFamily="50" charset="0"/>
                <a:cs typeface="Lucida Sans Unicode" panose="020B0602030504020204" pitchFamily="34" charset="0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3A83C3C-3232-4D99-8EC6-03595925BF6F}"/>
                </a:ext>
              </a:extLst>
            </p:cNvPr>
            <p:cNvSpPr/>
            <p:nvPr/>
          </p:nvSpPr>
          <p:spPr>
            <a:xfrm>
              <a:off x="3543447" y="4976492"/>
              <a:ext cx="2045184" cy="1937230"/>
            </a:xfrm>
            <a:prstGeom prst="ellipse">
              <a:avLst/>
            </a:prstGeom>
            <a:noFill/>
            <a:ln w="63500">
              <a:solidFill>
                <a:srgbClr val="DA1C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BAE54A82-BAE4-4614-978C-05C82B020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" y="-1"/>
            <a:ext cx="12391316" cy="69945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52B042-E9BF-4F51-B76D-897DFC1514A1}"/>
              </a:ext>
            </a:extLst>
          </p:cNvPr>
          <p:cNvSpPr/>
          <p:nvPr/>
        </p:nvSpPr>
        <p:spPr>
          <a:xfrm>
            <a:off x="8275637" y="452698"/>
            <a:ext cx="375134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http://aka.ms/jfkfiles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809816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337B7-E43E-4E35-AB76-FAB101D3D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808" y="4472361"/>
            <a:ext cx="10909357" cy="13438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6000">
                <a:solidFill>
                  <a:schemeClr val="tx1"/>
                </a:solidFill>
                <a:ea typeface="+mj-ea"/>
                <a:cs typeface="+mj-cs"/>
              </a:rPr>
              <a:t>Cognitive Services Kiosk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12DFEE-2FBD-429F-AC7A-A0C1D3005A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07" y="5816235"/>
            <a:ext cx="10909358" cy="53148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defTabSz="914400">
              <a:spcBef>
                <a:spcPts val="1000"/>
              </a:spcBef>
              <a:buNone/>
            </a:pPr>
            <a:r>
              <a:rPr lang="en-US" sz="1900" dirty="0">
                <a:solidFill>
                  <a:schemeClr val="tx1"/>
                </a:solidFill>
                <a:latin typeface="+mn-lt"/>
              </a:rPr>
              <a:t>https://blogs.technet.microsoft.com/msuspartner/2016/10/31/data-analytics-intelligent-kiosk-demo/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2B1F06-F5F0-48DE-A32E-88FFE75E00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259" b="24758"/>
          <a:stretch/>
        </p:blipFill>
        <p:spPr>
          <a:xfrm>
            <a:off x="20" y="10"/>
            <a:ext cx="12436455" cy="432657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00968E-0A99-46C4-A9B2-6A63AC66F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2" y="4326585"/>
            <a:ext cx="12436477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0922060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47595-EE4F-4410-8320-E92840E58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808" y="4472361"/>
            <a:ext cx="10909357" cy="13438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5100">
                <a:solidFill>
                  <a:schemeClr val="tx1"/>
                </a:solidFill>
                <a:ea typeface="+mj-ea"/>
                <a:cs typeface="+mj-cs"/>
              </a:rPr>
              <a:t>Celebrity Look alike – Bing Visual Search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10760-94FE-4C95-92F7-27973FB3FC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07" y="5816235"/>
            <a:ext cx="10909358" cy="53148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defTabSz="914400">
              <a:spcBef>
                <a:spcPts val="1000"/>
              </a:spcBef>
              <a:buNone/>
            </a:pPr>
            <a:r>
              <a:rPr lang="en-US" sz="2400">
                <a:solidFill>
                  <a:schemeClr val="tx1"/>
                </a:solidFill>
                <a:latin typeface="+mn-lt"/>
              </a:rPr>
              <a:t>Take a picture of someone and determine what celebrities they look like.</a:t>
            </a:r>
          </a:p>
        </p:txBody>
      </p:sp>
      <p:pic>
        <p:nvPicPr>
          <p:cNvPr id="4098" name="Picture 2" descr="See the source image">
            <a:extLst>
              <a:ext uri="{FF2B5EF4-FFF2-40B4-BE49-F238E27FC236}">
                <a16:creationId xmlns:a16="http://schemas.microsoft.com/office/drawing/2014/main" id="{5F07D5B4-E498-4C29-BBA6-1A1749923B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4" b="13103"/>
          <a:stretch/>
        </p:blipFill>
        <p:spPr bwMode="auto">
          <a:xfrm>
            <a:off x="20" y="10"/>
            <a:ext cx="12436455" cy="432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00" name="Straight Connector 70">
            <a:extLst>
              <a:ext uri="{FF2B5EF4-FFF2-40B4-BE49-F238E27FC236}">
                <a16:creationId xmlns:a16="http://schemas.microsoft.com/office/drawing/2014/main" id="{C800968E-0A99-46C4-A9B2-6A63AC66F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2" y="4326585"/>
            <a:ext cx="12436477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0905411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95117-6729-4839-90AD-A68A7B7CB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808" y="4472361"/>
            <a:ext cx="10909357" cy="13438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6000">
                <a:solidFill>
                  <a:schemeClr val="tx1"/>
                </a:solidFill>
                <a:ea typeface="+mj-ea"/>
                <a:cs typeface="+mj-cs"/>
              </a:rPr>
              <a:t>Is it Trending? News Analytics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FEADF5-8BAA-46C0-B702-79DEB540AE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07" y="5816235"/>
            <a:ext cx="10909358" cy="53148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defTabSz="914400">
              <a:spcBef>
                <a:spcPts val="1000"/>
              </a:spcBef>
              <a:buNone/>
            </a:pPr>
            <a:r>
              <a:rPr lang="en-US" sz="2200">
                <a:solidFill>
                  <a:schemeClr val="tx1"/>
                </a:solidFill>
                <a:latin typeface="+mn-lt"/>
              </a:rPr>
              <a:t>Look at recent news articles on a topic, extract keywords &amp; perform sentiment analysis.</a:t>
            </a:r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E905BAF0-C2FE-4048-A671-F25BF8173B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59" b="28293"/>
          <a:stretch/>
        </p:blipFill>
        <p:spPr bwMode="auto">
          <a:xfrm>
            <a:off x="20" y="10"/>
            <a:ext cx="12436455" cy="432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800968E-0A99-46C4-A9B2-6A63AC66F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2" y="4326585"/>
            <a:ext cx="12436477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7002510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07A71-553E-4E1A-B5EC-A98DD72BF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808" y="4472361"/>
            <a:ext cx="10909357" cy="13438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6000">
                <a:solidFill>
                  <a:schemeClr val="tx1"/>
                </a:solidFill>
                <a:ea typeface="+mj-ea"/>
                <a:cs typeface="+mj-cs"/>
              </a:rPr>
              <a:t>Sleepy Driver – Driver monitoring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0683D-FBDB-4E98-8415-F11D462C22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807" y="5816235"/>
            <a:ext cx="10909358" cy="53148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defTabSz="914400">
              <a:spcBef>
                <a:spcPts val="1000"/>
              </a:spcBef>
              <a:buNone/>
            </a:pPr>
            <a:r>
              <a:rPr lang="en-US" sz="2400">
                <a:solidFill>
                  <a:schemeClr val="tx1"/>
                </a:solidFill>
                <a:latin typeface="+mn-lt"/>
              </a:rPr>
              <a:t>Tell when a driver is not paying attention and alert them</a:t>
            </a:r>
          </a:p>
        </p:txBody>
      </p:sp>
      <p:pic>
        <p:nvPicPr>
          <p:cNvPr id="2050" name="Picture 2" descr="http://www.thedetroitbureau.com/wp-content/uploads/2013/01/Drowsy-Driving.jpg">
            <a:extLst>
              <a:ext uri="{FF2B5EF4-FFF2-40B4-BE49-F238E27FC236}">
                <a16:creationId xmlns:a16="http://schemas.microsoft.com/office/drawing/2014/main" id="{EC7A4A76-EEBB-4875-B9D5-02F21447CD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85" b="4677"/>
          <a:stretch/>
        </p:blipFill>
        <p:spPr bwMode="auto">
          <a:xfrm>
            <a:off x="20" y="10"/>
            <a:ext cx="12436455" cy="432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800968E-0A99-46C4-A9B2-6A63AC66F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2" y="4326585"/>
            <a:ext cx="12436477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620024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ABDCFDE-BA27-4606-8F4A-CB18BF84D1C8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795764" y="1442329"/>
          <a:ext cx="4976876" cy="4109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r:id="rId3" imgW="11694960" imgH="9847440" progId="">
                  <p:embed/>
                </p:oleObj>
              </mc:Choice>
              <mc:Fallback>
                <p:oleObj r:id="rId3" imgW="11694960" imgH="984744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ABDCFDE-BA27-4606-8F4A-CB18BF84D1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5764" y="1442329"/>
                        <a:ext cx="4976876" cy="41098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AABB6BF0-06A8-48B5-ABC9-BBE43E40A0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281" y="590648"/>
            <a:ext cx="5965041" cy="19050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B7461B-EA74-499F-9F31-574D939F470B}"/>
              </a:ext>
            </a:extLst>
          </p:cNvPr>
          <p:cNvSpPr txBox="1"/>
          <p:nvPr/>
        </p:nvSpPr>
        <p:spPr>
          <a:xfrm>
            <a:off x="4999037" y="590648"/>
            <a:ext cx="5097599" cy="542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56" dirty="0"/>
              <a:t>Be Sure to thank our sponsors:</a:t>
            </a:r>
          </a:p>
        </p:txBody>
      </p:sp>
      <p:pic>
        <p:nvPicPr>
          <p:cNvPr id="9" name="Picture 8" descr="A close up of a sign&#10;&#10;Description generated with high confidence">
            <a:extLst>
              <a:ext uri="{FF2B5EF4-FFF2-40B4-BE49-F238E27FC236}">
                <a16:creationId xmlns:a16="http://schemas.microsoft.com/office/drawing/2014/main" id="{83EC6608-67B3-4AFA-BB7F-91C5971792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304" y="5134028"/>
            <a:ext cx="4500995" cy="140900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B60FF1-FAAB-44EC-A306-E962719C19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447" y="2750645"/>
            <a:ext cx="2196709" cy="236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98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02C82-ED6D-409A-ABCE-EAF17F4AA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162" y="1424085"/>
            <a:ext cx="5106724" cy="13519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>
                <a:solidFill>
                  <a:schemeClr val="tx1"/>
                </a:solidFill>
                <a:ea typeface="+mj-ea"/>
                <a:cs typeface="+mj-cs"/>
              </a:rPr>
              <a:t>Customer interaction - Crowd Insights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95662-2190-4D97-AA6B-B37EC70CB4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1695" y="2929155"/>
            <a:ext cx="5106724" cy="32450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n-lt"/>
              </a:rPr>
              <a:t>What if you could monitor the facial expressions of your staff to ensure that they were providing “service with a smile”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9915" y="0"/>
            <a:ext cx="6296560" cy="6994525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9CF24C4F-9E59-4852-A93F-F75D3533B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1" r="13542" b="1"/>
          <a:stretch/>
        </p:blipFill>
        <p:spPr bwMode="auto">
          <a:xfrm>
            <a:off x="6291524" y="10"/>
            <a:ext cx="6144951" cy="6994515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73871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6C902-3B05-4217-9757-B1AAF6FD7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80" y="819317"/>
            <a:ext cx="5421104" cy="13519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>
                <a:solidFill>
                  <a:schemeClr val="tx1"/>
                </a:solidFill>
                <a:ea typeface="+mj-ea"/>
                <a:cs typeface="+mj-cs"/>
              </a:rPr>
              <a:t>Identify yourself – Greeting Kiosk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16919-0F83-4EB8-9807-B00A4F07CE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7279" y="2324387"/>
            <a:ext cx="5421111" cy="34431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+mn-lt"/>
              </a:rPr>
              <a:t>Do you require employees to swipe badges when they enter the building? But how do you know that they are using their own badges?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4778" y="-2047"/>
            <a:ext cx="5721697" cy="5956541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 descr="See the source image">
            <a:extLst>
              <a:ext uri="{FF2B5EF4-FFF2-40B4-BE49-F238E27FC236}">
                <a16:creationId xmlns:a16="http://schemas.microsoft.com/office/drawing/2014/main" id="{6BE949A4-A744-4D6E-92CA-D77F21FD5C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2" r="15753" b="2"/>
          <a:stretch/>
        </p:blipFill>
        <p:spPr bwMode="auto">
          <a:xfrm>
            <a:off x="6885495" y="-2"/>
            <a:ext cx="5550980" cy="5767515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4235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EC9C1-F9F7-4228-B1F4-00FC9214B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1911" y="1819472"/>
            <a:ext cx="4738397" cy="29466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6000">
                <a:solidFill>
                  <a:schemeClr val="tx1"/>
                </a:solidFill>
                <a:ea typeface="+mj-ea"/>
                <a:cs typeface="+mj-cs"/>
              </a:rPr>
              <a:t>OCR – Vision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10FCF7-458C-4BCC-9FD7-C59EE00665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81910" y="4845470"/>
            <a:ext cx="4738397" cy="11707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defTabSz="914400">
              <a:spcBef>
                <a:spcPts val="1000"/>
              </a:spcBef>
              <a:buNone/>
            </a:pPr>
            <a:r>
              <a:rPr lang="en-US" sz="2800" dirty="0">
                <a:solidFill>
                  <a:schemeClr val="tx1"/>
                </a:solidFill>
                <a:latin typeface="+mn-lt"/>
              </a:rPr>
              <a:t>What if you could extract the text from a picture?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296559" cy="6994525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See the source image">
            <a:extLst>
              <a:ext uri="{FF2B5EF4-FFF2-40B4-BE49-F238E27FC236}">
                <a16:creationId xmlns:a16="http://schemas.microsoft.com/office/drawing/2014/main" id="{CD4A1F76-E7F9-41FA-9D1A-39142E1429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5" r="1" b="1"/>
          <a:stretch/>
        </p:blipFill>
        <p:spPr bwMode="auto">
          <a:xfrm>
            <a:off x="20" y="10"/>
            <a:ext cx="6144930" cy="6994515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0386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22D8299-8055-4FA7-904F-158677483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you going </a:t>
            </a:r>
            <a:r>
              <a:rPr lang="en-US"/>
              <a:t>to use them</a:t>
            </a:r>
            <a:r>
              <a:rPr lang="en-US" dirty="0"/>
              <a:t>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23FE02-370D-43CA-B8D6-FBEABBDA74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780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693866"/>
          </a:xfrm>
        </p:spPr>
        <p:txBody>
          <a:bodyPr/>
          <a:lstStyle/>
          <a:p>
            <a:r>
              <a:rPr lang="en-US" dirty="0"/>
              <a:t>Rate </a:t>
            </a:r>
            <a:r>
              <a:rPr lang="en-US" sz="3600" dirty="0"/>
              <a:t>My Talk &amp; Download Slides!</a:t>
            </a:r>
          </a:p>
          <a:p>
            <a:pPr marL="342900" lvl="1" indent="0">
              <a:buNone/>
            </a:pPr>
            <a:endParaRPr lang="en-US" sz="2000" b="1" dirty="0"/>
          </a:p>
          <a:p>
            <a:pPr marL="342900" lvl="1" indent="0">
              <a:buNone/>
            </a:pPr>
            <a:r>
              <a:rPr lang="en-US" sz="6000" b="1" dirty="0"/>
              <a:t>	http://bit.ly/RateShawnsTalk</a:t>
            </a:r>
          </a:p>
          <a:p>
            <a:pPr marL="342900" lvl="1" indent="0" algn="ctr">
              <a:buNone/>
            </a:pPr>
            <a:r>
              <a:rPr lang="en-US" sz="3200" dirty="0"/>
              <a:t>(case sensitive)</a:t>
            </a:r>
            <a:r>
              <a:rPr lang="en-US" sz="6000" dirty="0"/>
              <a:t> </a:t>
            </a:r>
          </a:p>
          <a:p>
            <a:r>
              <a:rPr lang="en-US" dirty="0"/>
              <a:t>Contact Information</a:t>
            </a:r>
          </a:p>
          <a:p>
            <a:pPr lvl="1"/>
            <a:r>
              <a:rPr lang="en-US" dirty="0"/>
              <a:t>Email: sweisfel@microsoft.com</a:t>
            </a:r>
          </a:p>
          <a:p>
            <a:pPr lvl="1"/>
            <a:r>
              <a:rPr lang="en-US" dirty="0"/>
              <a:t>Blog: http://www.shawnweisfeld.com</a:t>
            </a:r>
          </a:p>
          <a:p>
            <a:pPr lvl="1"/>
            <a:r>
              <a:rPr lang="en-US" dirty="0"/>
              <a:t>Twitter: @</a:t>
            </a:r>
            <a:r>
              <a:rPr lang="en-US" dirty="0" err="1"/>
              <a:t>shawnweisfeld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Your Feedback is Important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3237" y="3293034"/>
            <a:ext cx="3438525" cy="348082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1751665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40282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2B4584-9F97-4C72-AA26-E766C03D9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701" y="2125678"/>
            <a:ext cx="10896535" cy="1828786"/>
          </a:xfrm>
        </p:spPr>
        <p:txBody>
          <a:bodyPr/>
          <a:lstStyle/>
          <a:p>
            <a:r>
              <a:rPr lang="en-US" dirty="0"/>
              <a:t>Get insights from data with Cognitive Services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A14C8A-9E1E-42B3-B177-E1A184A07A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Shawn Weisfeld</a:t>
            </a:r>
          </a:p>
          <a:p>
            <a:r>
              <a:rPr lang="en-US" dirty="0"/>
              <a:t>Cloud Solution Architect</a:t>
            </a:r>
          </a:p>
          <a:p>
            <a:r>
              <a:rPr lang="en-US" dirty="0"/>
              <a:t>Microsoft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373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584" t="9952" r="2677" b="15206"/>
          <a:stretch/>
        </p:blipFill>
        <p:spPr>
          <a:xfrm>
            <a:off x="503237" y="1211262"/>
            <a:ext cx="2514600" cy="2514600"/>
          </a:xfrm>
          <a:custGeom>
            <a:avLst/>
            <a:gdLst>
              <a:gd name="connsiteX0" fmla="*/ 0 w 2514600"/>
              <a:gd name="connsiteY0" fmla="*/ 0 h 2514600"/>
              <a:gd name="connsiteX1" fmla="*/ 2514600 w 2514600"/>
              <a:gd name="connsiteY1" fmla="*/ 0 h 2514600"/>
              <a:gd name="connsiteX2" fmla="*/ 2514600 w 2514600"/>
              <a:gd name="connsiteY2" fmla="*/ 2514600 h 2514600"/>
              <a:gd name="connsiteX3" fmla="*/ 0 w 2514600"/>
              <a:gd name="connsiteY3" fmla="*/ 251460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600" h="2514600">
                <a:moveTo>
                  <a:pt x="0" y="0"/>
                </a:moveTo>
                <a:lnTo>
                  <a:pt x="2514600" y="0"/>
                </a:lnTo>
                <a:lnTo>
                  <a:pt x="2514600" y="2514600"/>
                </a:lnTo>
                <a:lnTo>
                  <a:pt x="0" y="2514600"/>
                </a:lnTo>
                <a:close/>
              </a:path>
            </a:pathLst>
          </a:custGeom>
        </p:spPr>
      </p:pic>
      <p:sp>
        <p:nvSpPr>
          <p:cNvPr id="12" name="Rectangle 11"/>
          <p:cNvSpPr/>
          <p:nvPr/>
        </p:nvSpPr>
        <p:spPr bwMode="auto">
          <a:xfrm>
            <a:off x="3017837" y="1211262"/>
            <a:ext cx="8382000" cy="25146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Shawn </a:t>
            </a:r>
            <a:r>
              <a:rPr lang="en-US" sz="2000" b="1" dirty="0" err="1">
                <a:solidFill>
                  <a:schemeClr val="tx1"/>
                </a:solidFill>
                <a:ea typeface="Segoe UI Light" charset="0"/>
                <a:cs typeface="Segoe UI Light" charset="0"/>
              </a:rPr>
              <a:t>Weisfeld</a:t>
            </a:r>
            <a:endParaRPr lang="en-US" sz="2000" b="1" dirty="0">
              <a:solidFill>
                <a:schemeClr val="tx1"/>
              </a:solidFill>
              <a:ea typeface="Segoe UI Light" charset="0"/>
              <a:cs typeface="Segoe UI Light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Cloud Solution Architect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Microsoft – One Commercial Partner Technical Team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u="sng" dirty="0">
                <a:solidFill>
                  <a:schemeClr val="bg1"/>
                </a:solidFill>
                <a:hlinkClick r:id="rId5"/>
              </a:rPr>
              <a:t>sweisfel@microsoft.com</a:t>
            </a:r>
            <a:r>
              <a:rPr lang="en-US" sz="2000" u="sng" dirty="0">
                <a:solidFill>
                  <a:schemeClr val="bg1"/>
                </a:solidFill>
              </a:rPr>
              <a:t> </a:t>
            </a:r>
            <a:endParaRPr lang="en-US" sz="2000" dirty="0">
              <a:solidFill>
                <a:schemeClr val="tx1"/>
              </a:solidFill>
              <a:ea typeface="Segoe UI Light" charset="0"/>
              <a:cs typeface="Segoe UI Light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Austin, TX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570968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0B228-97B2-45A7-9490-CE3D53459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Regional Events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BB5FB-6954-48D8-9E25-EE709E0C1C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558445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https://aka.ms/TOLAEvents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5AA233-3727-4C1A-9D9F-E6C3ECCB8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3811" y="2582862"/>
            <a:ext cx="4309002" cy="42767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387C2B-B471-4AB8-959F-2FE824003F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437" y="1363662"/>
            <a:ext cx="7176937" cy="45059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322604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dirty="0"/>
              <a:t>Watch User Group presentations for </a:t>
            </a:r>
            <a:r>
              <a:rPr lang="en-US" sz="4800" b="1" dirty="0"/>
              <a:t>FREE </a:t>
            </a:r>
            <a:r>
              <a:rPr lang="en-US" sz="4400" b="1" dirty="0"/>
              <a:t>online!</a:t>
            </a:r>
            <a:br>
              <a:rPr lang="en-US" sz="4400" b="1" dirty="0"/>
            </a:br>
            <a:r>
              <a:rPr lang="en-US" sz="4400" dirty="0"/>
              <a:t>We now have over </a:t>
            </a:r>
            <a:r>
              <a:rPr lang="en-US" b="1" dirty="0"/>
              <a:t>800 </a:t>
            </a:r>
            <a:r>
              <a:rPr lang="en-US" sz="4400" dirty="0"/>
              <a:t>presentations online</a:t>
            </a:r>
            <a:br>
              <a:rPr lang="en-US" sz="4400" dirty="0"/>
            </a:br>
            <a:br>
              <a:rPr lang="en-US" sz="4400" b="1" dirty="0"/>
            </a:br>
            <a:endParaRPr lang="en-US" sz="4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27037" y="2049462"/>
            <a:ext cx="4516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Miss a User Group meeting?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Forget something that you learned?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Want to see content from a User Group not in your area?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Want to share with a buddy?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11993" y="2197527"/>
            <a:ext cx="29483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 know you cannot make it to every session, </a:t>
            </a:r>
          </a:p>
          <a:p>
            <a:pPr algn="ctr"/>
            <a:r>
              <a:rPr lang="en-US" dirty="0"/>
              <a:t>that is why we post them online for you!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62174" y="3907551"/>
            <a:ext cx="5817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New Content added all the time!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74639" y="5216493"/>
            <a:ext cx="2598276" cy="1446550"/>
            <a:chOff x="5900737" y="4977318"/>
            <a:chExt cx="2598276" cy="1446550"/>
          </a:xfrm>
        </p:grpSpPr>
        <p:sp>
          <p:nvSpPr>
            <p:cNvPr id="7" name="TextBox 6"/>
            <p:cNvSpPr txBox="1"/>
            <p:nvPr/>
          </p:nvSpPr>
          <p:spPr>
            <a:xfrm>
              <a:off x="5900737" y="4977318"/>
              <a:ext cx="2598276" cy="1446550"/>
            </a:xfrm>
            <a:prstGeom prst="rect">
              <a:avLst/>
            </a:prstGeom>
            <a:noFill/>
            <a:ln cmpd="thickThin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For new content announcements</a:t>
              </a:r>
            </a:p>
            <a:p>
              <a:pPr algn="ctr"/>
              <a:endParaRPr lang="en-US" sz="1400" dirty="0"/>
            </a:p>
            <a:p>
              <a:pPr algn="ctr"/>
              <a:endParaRPr lang="en-US" sz="1400" dirty="0"/>
            </a:p>
            <a:p>
              <a:pPr algn="ctr"/>
              <a:endParaRPr lang="en-US" sz="1400" dirty="0"/>
            </a:p>
            <a:p>
              <a:pPr algn="ctr"/>
              <a:endParaRPr lang="en-US" sz="1400" dirty="0"/>
            </a:p>
            <a:p>
              <a:pPr algn="ctr"/>
              <a:r>
                <a:rPr lang="en-US" dirty="0"/>
                <a:t>@</a:t>
              </a:r>
              <a:r>
                <a:rPr lang="en-US" dirty="0" err="1"/>
                <a:t>UserGroupTV</a:t>
              </a:r>
              <a:endParaRPr lang="en-US" dirty="0"/>
            </a:p>
          </p:txBody>
        </p:sp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9712" y="5319593"/>
              <a:ext cx="1707444" cy="762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9" name="TextBox 8"/>
          <p:cNvSpPr txBox="1"/>
          <p:nvPr/>
        </p:nvSpPr>
        <p:spPr>
          <a:xfrm>
            <a:off x="9029077" y="2184002"/>
            <a:ext cx="307981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Presentations from the thought leaders on the topics you care about including:</a:t>
            </a:r>
          </a:p>
          <a:p>
            <a:endParaRPr lang="en-US" sz="1200" dirty="0"/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Agile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Azure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C#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Entity Framework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HTML5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MVC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SQL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jQuery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and Much More!</a:t>
            </a:r>
          </a:p>
          <a:p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3492038" y="6139823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5"/>
              </a:rPr>
              <a:t>http://www.UserGroup.tv</a:t>
            </a:r>
            <a:r>
              <a:rPr lang="en-US" sz="2800" dirty="0"/>
              <a:t> </a:t>
            </a:r>
          </a:p>
        </p:txBody>
      </p:sp>
      <p:pic>
        <p:nvPicPr>
          <p:cNvPr id="15" name="Picture 14" descr="http://www.usergroup.tv/wp-content/uploads/2012/05/Ugtv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958" y="5750393"/>
            <a:ext cx="3656245" cy="1140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3991750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18623" y="3669486"/>
            <a:ext cx="3291373" cy="938926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algn="ctr" defTabSz="914224">
              <a:spcAft>
                <a:spcPts val="600"/>
              </a:spcAft>
              <a:defRPr/>
            </a:pPr>
            <a:r>
              <a:rPr lang="en-US">
                <a:gradFill>
                  <a:gsLst>
                    <a:gs pos="47287">
                      <a:srgbClr val="0078D7"/>
                    </a:gs>
                    <a:gs pos="31000">
                      <a:srgbClr val="0078D7"/>
                    </a:gs>
                  </a:gsLst>
                  <a:lin ang="5400000" scaled="0"/>
                </a:gradFill>
                <a:latin typeface="Segoe UI Semibold" panose="020B0702040204020203" pitchFamily="34" charset="0"/>
                <a:ea typeface="Segoe UI Light" charset="0"/>
                <a:cs typeface="Segoe UI Semibold" panose="020B0702040204020203" pitchFamily="34" charset="0"/>
              </a:rPr>
              <a:t>Customizable services</a:t>
            </a:r>
          </a:p>
          <a:p>
            <a:pPr algn="ctr" defTabSz="914224">
              <a:spcAft>
                <a:spcPts val="600"/>
              </a:spcAft>
              <a:defRPr/>
            </a:pPr>
            <a:r>
              <a:rPr lang="en-US">
                <a:gradFill>
                  <a:gsLst>
                    <a:gs pos="78295">
                      <a:srgbClr val="353535"/>
                    </a:gs>
                    <a:gs pos="47287">
                      <a:srgbClr val="353535"/>
                    </a:gs>
                  </a:gsLst>
                  <a:lin ang="5400000" scaled="0"/>
                </a:gradFill>
                <a:latin typeface="Segoe UI"/>
                <a:ea typeface="Segoe UI Light" charset="0"/>
                <a:cs typeface="Segoe UI Light" charset="0"/>
              </a:rPr>
              <a:t>VS, ML STUB, Tensor, Caffe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8687085" y="3658458"/>
            <a:ext cx="3291373" cy="937303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algn="ctr" defTabSz="932563">
              <a:spcAft>
                <a:spcPts val="600"/>
              </a:spcAft>
              <a:defRPr/>
            </a:pPr>
            <a:r>
              <a:rPr lang="en-US">
                <a:gradFill>
                  <a:gsLst>
                    <a:gs pos="47287">
                      <a:srgbClr val="0078D7"/>
                    </a:gs>
                    <a:gs pos="31000">
                      <a:srgbClr val="0078D7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Infrastructure and compute</a:t>
            </a:r>
          </a:p>
          <a:p>
            <a:pPr algn="ctr" defTabSz="932563">
              <a:spcAft>
                <a:spcPts val="600"/>
              </a:spcAft>
              <a:defRPr/>
            </a:pPr>
            <a:r>
              <a:rPr lang="en-US">
                <a:gradFill>
                  <a:gsLst>
                    <a:gs pos="78295">
                      <a:srgbClr val="353535"/>
                    </a:gs>
                    <a:gs pos="47287">
                      <a:srgbClr val="353535"/>
                    </a:gs>
                  </a:gsLst>
                  <a:lin ang="5400000" scaled="0"/>
                </a:gradFill>
                <a:latin typeface="Segoe UI"/>
                <a:cs typeface="Segoe UI Light" charset="0"/>
              </a:rPr>
              <a:t>CPU, GPU, FPGA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5502855" y="3658458"/>
            <a:ext cx="3291373" cy="937303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 algn="ctr" defTabSz="932563">
              <a:spcAft>
                <a:spcPts val="600"/>
              </a:spcAft>
              <a:defRPr/>
            </a:pPr>
            <a:r>
              <a:rPr lang="en-US">
                <a:gradFill>
                  <a:gsLst>
                    <a:gs pos="47287">
                      <a:srgbClr val="0078D7"/>
                    </a:gs>
                    <a:gs pos="31000">
                      <a:srgbClr val="0078D7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Tools </a:t>
            </a:r>
          </a:p>
          <a:p>
            <a:pPr algn="ctr" defTabSz="932563">
              <a:spcAft>
                <a:spcPts val="600"/>
              </a:spcAft>
              <a:defRPr/>
            </a:pPr>
            <a:r>
              <a:rPr lang="en-US">
                <a:gradFill>
                  <a:gsLst>
                    <a:gs pos="78295">
                      <a:srgbClr val="353535"/>
                    </a:gs>
                    <a:gs pos="47287">
                      <a:srgbClr val="353535"/>
                    </a:gs>
                  </a:gsLst>
                  <a:lin ang="5400000" scaled="0"/>
                </a:gradFill>
                <a:latin typeface="Segoe UI"/>
                <a:cs typeface="Segoe UI Light" charset="0"/>
              </a:rPr>
              <a:t>Bots, Cognitive, ML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6300654" y="5347941"/>
            <a:ext cx="1636222" cy="7846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224">
              <a:defRPr/>
            </a:pPr>
            <a:r>
              <a:rPr lang="en-US" sz="4399" kern="0" spc="49">
                <a:ln w="3175">
                  <a:noFill/>
                </a:ln>
                <a:gradFill>
                  <a:gsLst>
                    <a:gs pos="79845">
                      <a:srgbClr val="0078D7"/>
                    </a:gs>
                    <a:gs pos="58915">
                      <a:srgbClr val="0078D7"/>
                    </a:gs>
                  </a:gsLst>
                  <a:lin ang="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Azure</a:t>
            </a:r>
            <a:endParaRPr lang="en-US" sz="4399">
              <a:gradFill>
                <a:gsLst>
                  <a:gs pos="79845">
                    <a:srgbClr val="0078D7"/>
                  </a:gs>
                  <a:gs pos="58915">
                    <a:srgbClr val="0078D7"/>
                  </a:gs>
                </a:gsLst>
                <a:lin ang="0" scaled="0"/>
              </a:gradFill>
              <a:latin typeface="Segoe UI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BBCB851-E6EE-4C48-9545-DDAB86416409}"/>
              </a:ext>
            </a:extLst>
          </p:cNvPr>
          <p:cNvSpPr/>
          <p:nvPr/>
        </p:nvSpPr>
        <p:spPr bwMode="auto">
          <a:xfrm>
            <a:off x="2066966" y="531762"/>
            <a:ext cx="9911491" cy="127360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4016" fontAlgn="base">
              <a:lnSpc>
                <a:spcPct val="90000"/>
              </a:lnSpc>
              <a:spcBef>
                <a:spcPct val="0"/>
              </a:spcBef>
              <a:spcAft>
                <a:spcPts val="587"/>
              </a:spcAft>
              <a:defRPr/>
            </a:pPr>
            <a:r>
              <a:rPr lang="en-US" sz="4399" spc="-100">
                <a:ln w="3175">
                  <a:noFill/>
                </a:ln>
                <a:gradFill>
                  <a:gsLst>
                    <a:gs pos="58915">
                      <a:srgbClr val="353535"/>
                    </a:gs>
                    <a:gs pos="31000">
                      <a:srgbClr val="353535"/>
                    </a:gs>
                  </a:gsLst>
                  <a:lin ang="0" scaled="0"/>
                </a:gradFill>
                <a:latin typeface="Segoe UI Light"/>
                <a:cs typeface="Segoe UI" pitchFamily="34" charset="0"/>
              </a:rPr>
              <a:t>Comprehensive deep learning, </a:t>
            </a:r>
          </a:p>
          <a:p>
            <a:pPr algn="ctr" defTabSz="914016" fontAlgn="base">
              <a:lnSpc>
                <a:spcPct val="90000"/>
              </a:lnSpc>
              <a:spcBef>
                <a:spcPct val="0"/>
              </a:spcBef>
              <a:spcAft>
                <a:spcPts val="587"/>
              </a:spcAft>
              <a:defRPr/>
            </a:pPr>
            <a:r>
              <a:rPr lang="en-US" sz="4399" spc="-100">
                <a:ln w="3175">
                  <a:noFill/>
                </a:ln>
                <a:gradFill>
                  <a:gsLst>
                    <a:gs pos="58915">
                      <a:srgbClr val="353535"/>
                    </a:gs>
                    <a:gs pos="31000">
                      <a:srgbClr val="353535"/>
                    </a:gs>
                  </a:gsLst>
                  <a:lin ang="0" scaled="0"/>
                </a:gradFill>
                <a:latin typeface="Segoe UI Light"/>
                <a:cs typeface="Segoe UI" pitchFamily="34" charset="0"/>
              </a:rPr>
              <a:t>machine learning as a service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1D12DB0-8BDD-42D8-B0A7-892C0F2202AD}"/>
              </a:ext>
            </a:extLst>
          </p:cNvPr>
          <p:cNvCxnSpPr>
            <a:cxnSpLocks/>
            <a:stCxn id="59" idx="4"/>
          </p:cNvCxnSpPr>
          <p:nvPr/>
        </p:nvCxnSpPr>
        <p:spPr>
          <a:xfrm flipH="1" flipV="1">
            <a:off x="4215452" y="5082750"/>
            <a:ext cx="6346890" cy="1"/>
          </a:xfrm>
          <a:prstGeom prst="line">
            <a:avLst/>
          </a:prstGeom>
          <a:noFill/>
          <a:ln w="19050">
            <a:solidFill>
              <a:schemeClr val="bg2">
                <a:lumMod val="90000"/>
              </a:schemeClr>
            </a:solidFill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8356B447-D388-4785-B3F6-4488C99BB77B}"/>
              </a:ext>
            </a:extLst>
          </p:cNvPr>
          <p:cNvSpPr/>
          <p:nvPr/>
        </p:nvSpPr>
        <p:spPr bwMode="auto">
          <a:xfrm rot="16200000">
            <a:off x="4068561" y="5009303"/>
            <a:ext cx="146891" cy="146891"/>
          </a:xfrm>
          <a:prstGeom prst="ellipse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6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356B447-D388-4785-B3F6-4488C99BB77B}"/>
              </a:ext>
            </a:extLst>
          </p:cNvPr>
          <p:cNvSpPr/>
          <p:nvPr/>
        </p:nvSpPr>
        <p:spPr bwMode="auto">
          <a:xfrm rot="16200000">
            <a:off x="7063126" y="5009303"/>
            <a:ext cx="146891" cy="146891"/>
          </a:xfrm>
          <a:prstGeom prst="ellipse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6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8356B447-D388-4785-B3F6-4488C99BB77B}"/>
              </a:ext>
            </a:extLst>
          </p:cNvPr>
          <p:cNvSpPr/>
          <p:nvPr/>
        </p:nvSpPr>
        <p:spPr bwMode="auto">
          <a:xfrm rot="16200000">
            <a:off x="10415451" y="5009303"/>
            <a:ext cx="146891" cy="146891"/>
          </a:xfrm>
          <a:prstGeom prst="ellipse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6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96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CAAA59F-4F10-4F8B-862D-5D17386DBA17}"/>
              </a:ext>
            </a:extLst>
          </p:cNvPr>
          <p:cNvSpPr/>
          <p:nvPr/>
        </p:nvSpPr>
        <p:spPr>
          <a:xfrm>
            <a:off x="776388" y="3187715"/>
            <a:ext cx="870102" cy="3449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32330">
              <a:defRPr/>
            </a:pPr>
            <a:r>
              <a:rPr lang="en-US" sz="1598" kern="0" spc="50">
                <a:gradFill>
                  <a:gsLst>
                    <a:gs pos="1250">
                      <a:srgbClr val="737373"/>
                    </a:gs>
                    <a:gs pos="100000">
                      <a:srgbClr val="737373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Hybrid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A02D694-BA3D-4215-B59F-B902DAF810E7}"/>
              </a:ext>
            </a:extLst>
          </p:cNvPr>
          <p:cNvSpPr/>
          <p:nvPr/>
        </p:nvSpPr>
        <p:spPr>
          <a:xfrm>
            <a:off x="591349" y="1815478"/>
            <a:ext cx="1270656" cy="3449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32330">
              <a:defRPr/>
            </a:pPr>
            <a:r>
              <a:rPr lang="en-US" sz="1598" kern="0" spc="50">
                <a:gradFill>
                  <a:gsLst>
                    <a:gs pos="1250">
                      <a:srgbClr val="737373"/>
                    </a:gs>
                    <a:gs pos="100000">
                      <a:srgbClr val="737373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Productive</a:t>
            </a:r>
          </a:p>
        </p:txBody>
      </p:sp>
      <p:sp>
        <p:nvSpPr>
          <p:cNvPr id="72" name="speedometer_2">
            <a:extLst>
              <a:ext uri="{FF2B5EF4-FFF2-40B4-BE49-F238E27FC236}">
                <a16:creationId xmlns:a16="http://schemas.microsoft.com/office/drawing/2014/main" id="{D52DF6FC-DFD1-4E20-8361-C0F0EF7B021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12114" y="1172215"/>
            <a:ext cx="439618" cy="439616"/>
          </a:xfrm>
          <a:custGeom>
            <a:avLst/>
            <a:gdLst>
              <a:gd name="T0" fmla="*/ 155 w 281"/>
              <a:gd name="T1" fmla="*/ 155 h 281"/>
              <a:gd name="T2" fmla="*/ 126 w 281"/>
              <a:gd name="T3" fmla="*/ 155 h 281"/>
              <a:gd name="T4" fmla="*/ 126 w 281"/>
              <a:gd name="T5" fmla="*/ 126 h 281"/>
              <a:gd name="T6" fmla="*/ 155 w 281"/>
              <a:gd name="T7" fmla="*/ 126 h 281"/>
              <a:gd name="T8" fmla="*/ 155 w 281"/>
              <a:gd name="T9" fmla="*/ 155 h 281"/>
              <a:gd name="T10" fmla="*/ 140 w 281"/>
              <a:gd name="T11" fmla="*/ 0 h 281"/>
              <a:gd name="T12" fmla="*/ 0 w 281"/>
              <a:gd name="T13" fmla="*/ 141 h 281"/>
              <a:gd name="T14" fmla="*/ 140 w 281"/>
              <a:gd name="T15" fmla="*/ 281 h 281"/>
              <a:gd name="T16" fmla="*/ 281 w 281"/>
              <a:gd name="T17" fmla="*/ 141 h 281"/>
              <a:gd name="T18" fmla="*/ 140 w 281"/>
              <a:gd name="T19" fmla="*/ 0 h 281"/>
              <a:gd name="T20" fmla="*/ 214 w 281"/>
              <a:gd name="T21" fmla="*/ 210 h 281"/>
              <a:gd name="T22" fmla="*/ 241 w 281"/>
              <a:gd name="T23" fmla="*/ 141 h 281"/>
              <a:gd name="T24" fmla="*/ 235 w 281"/>
              <a:gd name="T25" fmla="*/ 105 h 281"/>
              <a:gd name="T26" fmla="*/ 174 w 281"/>
              <a:gd name="T27" fmla="*/ 45 h 281"/>
              <a:gd name="T28" fmla="*/ 140 w 281"/>
              <a:gd name="T29" fmla="*/ 40 h 281"/>
              <a:gd name="T30" fmla="*/ 40 w 281"/>
              <a:gd name="T31" fmla="*/ 141 h 281"/>
              <a:gd name="T32" fmla="*/ 67 w 281"/>
              <a:gd name="T33" fmla="*/ 210 h 281"/>
              <a:gd name="T34" fmla="*/ 212 w 281"/>
              <a:gd name="T35" fmla="*/ 69 h 281"/>
              <a:gd name="T36" fmla="*/ 157 w 281"/>
              <a:gd name="T37" fmla="*/ 124 h 2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1" h="281">
                <a:moveTo>
                  <a:pt x="155" y="155"/>
                </a:moveTo>
                <a:cubicBezTo>
                  <a:pt x="147" y="164"/>
                  <a:pt x="134" y="164"/>
                  <a:pt x="126" y="155"/>
                </a:cubicBezTo>
                <a:cubicBezTo>
                  <a:pt x="117" y="147"/>
                  <a:pt x="117" y="134"/>
                  <a:pt x="126" y="126"/>
                </a:cubicBezTo>
                <a:cubicBezTo>
                  <a:pt x="134" y="118"/>
                  <a:pt x="147" y="117"/>
                  <a:pt x="155" y="126"/>
                </a:cubicBezTo>
                <a:cubicBezTo>
                  <a:pt x="164" y="134"/>
                  <a:pt x="164" y="147"/>
                  <a:pt x="155" y="155"/>
                </a:cubicBezTo>
                <a:close/>
                <a:moveTo>
                  <a:pt x="140" y="0"/>
                </a:moveTo>
                <a:cubicBezTo>
                  <a:pt x="63" y="0"/>
                  <a:pt x="0" y="63"/>
                  <a:pt x="0" y="141"/>
                </a:cubicBezTo>
                <a:cubicBezTo>
                  <a:pt x="0" y="218"/>
                  <a:pt x="63" y="281"/>
                  <a:pt x="140" y="281"/>
                </a:cubicBezTo>
                <a:cubicBezTo>
                  <a:pt x="218" y="281"/>
                  <a:pt x="281" y="218"/>
                  <a:pt x="281" y="141"/>
                </a:cubicBezTo>
                <a:cubicBezTo>
                  <a:pt x="281" y="63"/>
                  <a:pt x="218" y="0"/>
                  <a:pt x="140" y="0"/>
                </a:cubicBezTo>
                <a:close/>
                <a:moveTo>
                  <a:pt x="214" y="210"/>
                </a:moveTo>
                <a:cubicBezTo>
                  <a:pt x="231" y="192"/>
                  <a:pt x="241" y="168"/>
                  <a:pt x="241" y="141"/>
                </a:cubicBezTo>
                <a:cubicBezTo>
                  <a:pt x="241" y="128"/>
                  <a:pt x="239" y="116"/>
                  <a:pt x="235" y="105"/>
                </a:cubicBezTo>
                <a:moveTo>
                  <a:pt x="174" y="45"/>
                </a:moveTo>
                <a:cubicBezTo>
                  <a:pt x="163" y="42"/>
                  <a:pt x="152" y="40"/>
                  <a:pt x="140" y="40"/>
                </a:cubicBezTo>
                <a:cubicBezTo>
                  <a:pt x="85" y="40"/>
                  <a:pt x="40" y="85"/>
                  <a:pt x="40" y="141"/>
                </a:cubicBezTo>
                <a:cubicBezTo>
                  <a:pt x="40" y="168"/>
                  <a:pt x="50" y="192"/>
                  <a:pt x="67" y="210"/>
                </a:cubicBezTo>
                <a:moveTo>
                  <a:pt x="212" y="69"/>
                </a:moveTo>
                <a:cubicBezTo>
                  <a:pt x="157" y="124"/>
                  <a:pt x="157" y="124"/>
                  <a:pt x="157" y="124"/>
                </a:cubicBezTo>
              </a:path>
            </a:pathLst>
          </a:custGeom>
          <a:noFill/>
          <a:ln w="22225">
            <a:solidFill>
              <a:srgbClr val="B3B2B4"/>
            </a:solidFill>
            <a:headEnd type="none" w="med" len="med"/>
            <a:tailEnd type="none" w="med" len="med"/>
          </a:ln>
          <a:effectLst/>
          <a:ex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cs typeface="Segoe UI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09A438C-F4BB-4074-A51C-EDB9A55CDF35}"/>
              </a:ext>
            </a:extLst>
          </p:cNvPr>
          <p:cNvSpPr/>
          <p:nvPr/>
        </p:nvSpPr>
        <p:spPr>
          <a:xfrm>
            <a:off x="735515" y="5858993"/>
            <a:ext cx="951848" cy="3449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32330">
              <a:defRPr/>
            </a:pPr>
            <a:r>
              <a:rPr lang="en-US" sz="1598" kern="0" spc="50">
                <a:gradFill>
                  <a:gsLst>
                    <a:gs pos="1250">
                      <a:srgbClr val="737373"/>
                    </a:gs>
                    <a:gs pos="100000">
                      <a:srgbClr val="737373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Trusted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3D2F9D2-819C-4E8E-B8AF-719B22504026}"/>
              </a:ext>
            </a:extLst>
          </p:cNvPr>
          <p:cNvSpPr/>
          <p:nvPr/>
        </p:nvSpPr>
        <p:spPr>
          <a:xfrm>
            <a:off x="355397" y="4447376"/>
            <a:ext cx="1712084" cy="4708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32330">
              <a:defRPr/>
            </a:pPr>
            <a:r>
              <a:rPr lang="en-US" sz="2400" kern="0" spc="50">
                <a:gradFill>
                  <a:gsLst>
                    <a:gs pos="1250">
                      <a:srgbClr val="0078D7"/>
                    </a:gs>
                    <a:gs pos="100000">
                      <a:srgbClr val="0078D7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Intelligent</a:t>
            </a:r>
          </a:p>
        </p:txBody>
      </p:sp>
      <p:sp>
        <p:nvSpPr>
          <p:cNvPr id="75" name="light">
            <a:extLst>
              <a:ext uri="{FF2B5EF4-FFF2-40B4-BE49-F238E27FC236}">
                <a16:creationId xmlns:a16="http://schemas.microsoft.com/office/drawing/2014/main" id="{DFC6DA68-C638-439D-AFE3-ED5EA8E03B9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14634" y="3736419"/>
            <a:ext cx="393610" cy="584369"/>
          </a:xfrm>
          <a:custGeom>
            <a:avLst/>
            <a:gdLst>
              <a:gd name="T0" fmla="*/ 156 w 224"/>
              <a:gd name="T1" fmla="*/ 312 h 334"/>
              <a:gd name="T2" fmla="*/ 134 w 224"/>
              <a:gd name="T3" fmla="*/ 334 h 334"/>
              <a:gd name="T4" fmla="*/ 89 w 224"/>
              <a:gd name="T5" fmla="*/ 334 h 334"/>
              <a:gd name="T6" fmla="*/ 67 w 224"/>
              <a:gd name="T7" fmla="*/ 312 h 334"/>
              <a:gd name="T8" fmla="*/ 67 w 224"/>
              <a:gd name="T9" fmla="*/ 261 h 334"/>
              <a:gd name="T10" fmla="*/ 37 w 224"/>
              <a:gd name="T11" fmla="*/ 195 h 334"/>
              <a:gd name="T12" fmla="*/ 27 w 224"/>
              <a:gd name="T13" fmla="*/ 185 h 334"/>
              <a:gd name="T14" fmla="*/ 0 w 224"/>
              <a:gd name="T15" fmla="*/ 112 h 334"/>
              <a:gd name="T16" fmla="*/ 112 w 224"/>
              <a:gd name="T17" fmla="*/ 0 h 334"/>
              <a:gd name="T18" fmla="*/ 224 w 224"/>
              <a:gd name="T19" fmla="*/ 112 h 334"/>
              <a:gd name="T20" fmla="*/ 197 w 224"/>
              <a:gd name="T21" fmla="*/ 185 h 334"/>
              <a:gd name="T22" fmla="*/ 200 w 224"/>
              <a:gd name="T23" fmla="*/ 181 h 334"/>
              <a:gd name="T24" fmla="*/ 197 w 224"/>
              <a:gd name="T25" fmla="*/ 185 h 334"/>
              <a:gd name="T26" fmla="*/ 156 w 224"/>
              <a:gd name="T27" fmla="*/ 265 h 334"/>
              <a:gd name="T28" fmla="*/ 156 w 224"/>
              <a:gd name="T29" fmla="*/ 312 h 334"/>
              <a:gd name="T30" fmla="*/ 156 w 224"/>
              <a:gd name="T31" fmla="*/ 312 h 334"/>
              <a:gd name="T32" fmla="*/ 67 w 224"/>
              <a:gd name="T33" fmla="*/ 269 h 334"/>
              <a:gd name="T34" fmla="*/ 156 w 224"/>
              <a:gd name="T35" fmla="*/ 26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24" h="334">
                <a:moveTo>
                  <a:pt x="156" y="312"/>
                </a:moveTo>
                <a:cubicBezTo>
                  <a:pt x="156" y="324"/>
                  <a:pt x="146" y="334"/>
                  <a:pt x="134" y="334"/>
                </a:cubicBezTo>
                <a:cubicBezTo>
                  <a:pt x="89" y="334"/>
                  <a:pt x="89" y="334"/>
                  <a:pt x="89" y="334"/>
                </a:cubicBezTo>
                <a:cubicBezTo>
                  <a:pt x="76" y="334"/>
                  <a:pt x="67" y="324"/>
                  <a:pt x="67" y="312"/>
                </a:cubicBezTo>
                <a:cubicBezTo>
                  <a:pt x="67" y="312"/>
                  <a:pt x="67" y="300"/>
                  <a:pt x="67" y="261"/>
                </a:cubicBezTo>
                <a:cubicBezTo>
                  <a:pt x="67" y="221"/>
                  <a:pt x="37" y="195"/>
                  <a:pt x="37" y="195"/>
                </a:cubicBezTo>
                <a:cubicBezTo>
                  <a:pt x="27" y="185"/>
                  <a:pt x="27" y="185"/>
                  <a:pt x="27" y="185"/>
                </a:cubicBezTo>
                <a:cubicBezTo>
                  <a:pt x="10" y="166"/>
                  <a:pt x="0" y="140"/>
                  <a:pt x="0" y="112"/>
                </a:cubicBezTo>
                <a:cubicBezTo>
                  <a:pt x="0" y="50"/>
                  <a:pt x="50" y="0"/>
                  <a:pt x="112" y="0"/>
                </a:cubicBezTo>
                <a:cubicBezTo>
                  <a:pt x="174" y="0"/>
                  <a:pt x="224" y="50"/>
                  <a:pt x="224" y="112"/>
                </a:cubicBezTo>
                <a:cubicBezTo>
                  <a:pt x="224" y="140"/>
                  <a:pt x="214" y="166"/>
                  <a:pt x="197" y="185"/>
                </a:cubicBezTo>
                <a:moveTo>
                  <a:pt x="200" y="181"/>
                </a:moveTo>
                <a:cubicBezTo>
                  <a:pt x="197" y="185"/>
                  <a:pt x="197" y="185"/>
                  <a:pt x="197" y="185"/>
                </a:cubicBezTo>
                <a:cubicBezTo>
                  <a:pt x="197" y="185"/>
                  <a:pt x="156" y="217"/>
                  <a:pt x="156" y="265"/>
                </a:cubicBezTo>
                <a:cubicBezTo>
                  <a:pt x="156" y="312"/>
                  <a:pt x="156" y="312"/>
                  <a:pt x="156" y="312"/>
                </a:cubicBezTo>
                <a:cubicBezTo>
                  <a:pt x="156" y="312"/>
                  <a:pt x="156" y="312"/>
                  <a:pt x="156" y="312"/>
                </a:cubicBezTo>
                <a:moveTo>
                  <a:pt x="67" y="269"/>
                </a:moveTo>
                <a:cubicBezTo>
                  <a:pt x="156" y="269"/>
                  <a:pt x="156" y="269"/>
                  <a:pt x="156" y="269"/>
                </a:cubicBezTo>
              </a:path>
            </a:pathLst>
          </a:custGeom>
          <a:noFill/>
          <a:ln w="22225">
            <a:solidFill>
              <a:schemeClr val="accent2"/>
            </a:solidFill>
            <a:headEnd type="none" w="med" len="med"/>
            <a:tailEnd type="none" w="med" len="med"/>
          </a:ln>
          <a:effectLst/>
          <a:ex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cs typeface="Segoe UI" pitchFamily="34" charset="0"/>
            </a:endParaRPr>
          </a:p>
        </p:txBody>
      </p:sp>
      <p:sp>
        <p:nvSpPr>
          <p:cNvPr id="76" name="Freeform 60">
            <a:extLst>
              <a:ext uri="{FF2B5EF4-FFF2-40B4-BE49-F238E27FC236}">
                <a16:creationId xmlns:a16="http://schemas.microsoft.com/office/drawing/2014/main" id="{AC3531CB-30BD-4B64-AC0B-7011C79F6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145" y="5230264"/>
            <a:ext cx="480586" cy="475539"/>
          </a:xfrm>
          <a:custGeom>
            <a:avLst/>
            <a:gdLst>
              <a:gd name="T0" fmla="*/ 3212 w 13440"/>
              <a:gd name="T1" fmla="*/ 3671 h 13299"/>
              <a:gd name="T2" fmla="*/ 3433 w 13440"/>
              <a:gd name="T3" fmla="*/ 3583 h 13299"/>
              <a:gd name="T4" fmla="*/ 3600 w 13440"/>
              <a:gd name="T5" fmla="*/ 3415 h 13299"/>
              <a:gd name="T6" fmla="*/ 3689 w 13440"/>
              <a:gd name="T7" fmla="*/ 3194 h 13299"/>
              <a:gd name="T8" fmla="*/ 3697 w 13440"/>
              <a:gd name="T9" fmla="*/ 3009 h 13299"/>
              <a:gd name="T10" fmla="*/ 3627 w 13440"/>
              <a:gd name="T11" fmla="*/ 2762 h 13299"/>
              <a:gd name="T12" fmla="*/ 3477 w 13440"/>
              <a:gd name="T13" fmla="*/ 2577 h 13299"/>
              <a:gd name="T14" fmla="*/ 3274 w 13440"/>
              <a:gd name="T15" fmla="*/ 2462 h 13299"/>
              <a:gd name="T16" fmla="*/ 3088 w 13440"/>
              <a:gd name="T17" fmla="*/ 2427 h 13299"/>
              <a:gd name="T18" fmla="*/ 2833 w 13440"/>
              <a:gd name="T19" fmla="*/ 2480 h 13299"/>
              <a:gd name="T20" fmla="*/ 2630 w 13440"/>
              <a:gd name="T21" fmla="*/ 2621 h 13299"/>
              <a:gd name="T22" fmla="*/ 2488 w 13440"/>
              <a:gd name="T23" fmla="*/ 2824 h 13299"/>
              <a:gd name="T24" fmla="*/ 2444 w 13440"/>
              <a:gd name="T25" fmla="*/ 3080 h 13299"/>
              <a:gd name="T26" fmla="*/ 2471 w 13440"/>
              <a:gd name="T27" fmla="*/ 3256 h 13299"/>
              <a:gd name="T28" fmla="*/ 2585 w 13440"/>
              <a:gd name="T29" fmla="*/ 3459 h 13299"/>
              <a:gd name="T30" fmla="*/ 2780 w 13440"/>
              <a:gd name="T31" fmla="*/ 3609 h 13299"/>
              <a:gd name="T32" fmla="*/ 3027 w 13440"/>
              <a:gd name="T33" fmla="*/ 3680 h 13299"/>
              <a:gd name="T34" fmla="*/ 6988 w 13440"/>
              <a:gd name="T35" fmla="*/ 8127 h 13299"/>
              <a:gd name="T36" fmla="*/ 6380 w 13440"/>
              <a:gd name="T37" fmla="*/ 8480 h 13299"/>
              <a:gd name="T38" fmla="*/ 5718 w 13440"/>
              <a:gd name="T39" fmla="*/ 8736 h 13299"/>
              <a:gd name="T40" fmla="*/ 5004 w 13440"/>
              <a:gd name="T41" fmla="*/ 8886 h 13299"/>
              <a:gd name="T42" fmla="*/ 4439 w 13440"/>
              <a:gd name="T43" fmla="*/ 8921 h 13299"/>
              <a:gd name="T44" fmla="*/ 3547 w 13440"/>
              <a:gd name="T45" fmla="*/ 8824 h 13299"/>
              <a:gd name="T46" fmla="*/ 2709 w 13440"/>
              <a:gd name="T47" fmla="*/ 8568 h 13299"/>
              <a:gd name="T48" fmla="*/ 1959 w 13440"/>
              <a:gd name="T49" fmla="*/ 8153 h 13299"/>
              <a:gd name="T50" fmla="*/ 1297 w 13440"/>
              <a:gd name="T51" fmla="*/ 7615 h 13299"/>
              <a:gd name="T52" fmla="*/ 759 w 13440"/>
              <a:gd name="T53" fmla="*/ 6953 h 13299"/>
              <a:gd name="T54" fmla="*/ 344 w 13440"/>
              <a:gd name="T55" fmla="*/ 6195 h 13299"/>
              <a:gd name="T56" fmla="*/ 88 w 13440"/>
              <a:gd name="T57" fmla="*/ 5357 h 13299"/>
              <a:gd name="T58" fmla="*/ 0 w 13440"/>
              <a:gd name="T59" fmla="*/ 4456 h 13299"/>
              <a:gd name="T60" fmla="*/ 44 w 13440"/>
              <a:gd name="T61" fmla="*/ 3777 h 13299"/>
              <a:gd name="T62" fmla="*/ 264 w 13440"/>
              <a:gd name="T63" fmla="*/ 2921 h 13299"/>
              <a:gd name="T64" fmla="*/ 644 w 13440"/>
              <a:gd name="T65" fmla="*/ 2135 h 13299"/>
              <a:gd name="T66" fmla="*/ 1156 w 13440"/>
              <a:gd name="T67" fmla="*/ 1456 h 13299"/>
              <a:gd name="T68" fmla="*/ 1782 w 13440"/>
              <a:gd name="T69" fmla="*/ 882 h 13299"/>
              <a:gd name="T70" fmla="*/ 2515 w 13440"/>
              <a:gd name="T71" fmla="*/ 432 h 13299"/>
              <a:gd name="T72" fmla="*/ 3327 w 13440"/>
              <a:gd name="T73" fmla="*/ 132 h 13299"/>
              <a:gd name="T74" fmla="*/ 4209 w 13440"/>
              <a:gd name="T75" fmla="*/ 0 h 13299"/>
              <a:gd name="T76" fmla="*/ 4898 w 13440"/>
              <a:gd name="T77" fmla="*/ 17 h 13299"/>
              <a:gd name="T78" fmla="*/ 5771 w 13440"/>
              <a:gd name="T79" fmla="*/ 194 h 13299"/>
              <a:gd name="T80" fmla="*/ 6574 w 13440"/>
              <a:gd name="T81" fmla="*/ 529 h 13299"/>
              <a:gd name="T82" fmla="*/ 7288 w 13440"/>
              <a:gd name="T83" fmla="*/ 1015 h 13299"/>
              <a:gd name="T84" fmla="*/ 7897 w 13440"/>
              <a:gd name="T85" fmla="*/ 1615 h 13299"/>
              <a:gd name="T86" fmla="*/ 8383 w 13440"/>
              <a:gd name="T87" fmla="*/ 2329 h 13299"/>
              <a:gd name="T88" fmla="*/ 8718 w 13440"/>
              <a:gd name="T89" fmla="*/ 3124 h 13299"/>
              <a:gd name="T90" fmla="*/ 8894 w 13440"/>
              <a:gd name="T91" fmla="*/ 3997 h 13299"/>
              <a:gd name="T92" fmla="*/ 8912 w 13440"/>
              <a:gd name="T93" fmla="*/ 4642 h 13299"/>
              <a:gd name="T94" fmla="*/ 8833 w 13440"/>
              <a:gd name="T95" fmla="*/ 5321 h 13299"/>
              <a:gd name="T96" fmla="*/ 13439 w 13440"/>
              <a:gd name="T97" fmla="*/ 10456 h 13299"/>
              <a:gd name="T98" fmla="*/ 10748 w 13440"/>
              <a:gd name="T99" fmla="*/ 13298 h 13299"/>
              <a:gd name="T100" fmla="*/ 9000 w 13440"/>
              <a:gd name="T101" fmla="*/ 11471 h 13299"/>
              <a:gd name="T102" fmla="*/ 7129 w 13440"/>
              <a:gd name="T103" fmla="*/ 9689 h 13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440" h="13299">
                <a:moveTo>
                  <a:pt x="3088" y="3689"/>
                </a:moveTo>
                <a:lnTo>
                  <a:pt x="3088" y="3689"/>
                </a:lnTo>
                <a:lnTo>
                  <a:pt x="3150" y="3680"/>
                </a:lnTo>
                <a:lnTo>
                  <a:pt x="3212" y="3671"/>
                </a:lnTo>
                <a:lnTo>
                  <a:pt x="3274" y="3662"/>
                </a:lnTo>
                <a:lnTo>
                  <a:pt x="3327" y="3636"/>
                </a:lnTo>
                <a:lnTo>
                  <a:pt x="3380" y="3609"/>
                </a:lnTo>
                <a:lnTo>
                  <a:pt x="3433" y="3583"/>
                </a:lnTo>
                <a:lnTo>
                  <a:pt x="3477" y="3547"/>
                </a:lnTo>
                <a:lnTo>
                  <a:pt x="3521" y="3503"/>
                </a:lnTo>
                <a:lnTo>
                  <a:pt x="3556" y="3459"/>
                </a:lnTo>
                <a:lnTo>
                  <a:pt x="3600" y="3415"/>
                </a:lnTo>
                <a:lnTo>
                  <a:pt x="3627" y="3362"/>
                </a:lnTo>
                <a:lnTo>
                  <a:pt x="3653" y="3309"/>
                </a:lnTo>
                <a:lnTo>
                  <a:pt x="3671" y="3256"/>
                </a:lnTo>
                <a:lnTo>
                  <a:pt x="3689" y="3194"/>
                </a:lnTo>
                <a:lnTo>
                  <a:pt x="3697" y="3141"/>
                </a:lnTo>
                <a:lnTo>
                  <a:pt x="3706" y="3080"/>
                </a:lnTo>
                <a:lnTo>
                  <a:pt x="3706" y="3080"/>
                </a:lnTo>
                <a:lnTo>
                  <a:pt x="3697" y="3009"/>
                </a:lnTo>
                <a:lnTo>
                  <a:pt x="3689" y="2947"/>
                </a:lnTo>
                <a:lnTo>
                  <a:pt x="3671" y="2885"/>
                </a:lnTo>
                <a:lnTo>
                  <a:pt x="3653" y="2824"/>
                </a:lnTo>
                <a:lnTo>
                  <a:pt x="3627" y="2762"/>
                </a:lnTo>
                <a:lnTo>
                  <a:pt x="3600" y="2709"/>
                </a:lnTo>
                <a:lnTo>
                  <a:pt x="3556" y="2665"/>
                </a:lnTo>
                <a:lnTo>
                  <a:pt x="3521" y="2621"/>
                </a:lnTo>
                <a:lnTo>
                  <a:pt x="3477" y="2577"/>
                </a:lnTo>
                <a:lnTo>
                  <a:pt x="3433" y="2541"/>
                </a:lnTo>
                <a:lnTo>
                  <a:pt x="3380" y="2506"/>
                </a:lnTo>
                <a:lnTo>
                  <a:pt x="3327" y="2480"/>
                </a:lnTo>
                <a:lnTo>
                  <a:pt x="3274" y="2462"/>
                </a:lnTo>
                <a:lnTo>
                  <a:pt x="3212" y="2444"/>
                </a:lnTo>
                <a:lnTo>
                  <a:pt x="3150" y="2435"/>
                </a:lnTo>
                <a:lnTo>
                  <a:pt x="3088" y="2427"/>
                </a:lnTo>
                <a:lnTo>
                  <a:pt x="3088" y="2427"/>
                </a:lnTo>
                <a:lnTo>
                  <a:pt x="3027" y="2435"/>
                </a:lnTo>
                <a:lnTo>
                  <a:pt x="2956" y="2444"/>
                </a:lnTo>
                <a:lnTo>
                  <a:pt x="2894" y="2462"/>
                </a:lnTo>
                <a:lnTo>
                  <a:pt x="2833" y="2480"/>
                </a:lnTo>
                <a:lnTo>
                  <a:pt x="2780" y="2506"/>
                </a:lnTo>
                <a:lnTo>
                  <a:pt x="2727" y="2541"/>
                </a:lnTo>
                <a:lnTo>
                  <a:pt x="2674" y="2577"/>
                </a:lnTo>
                <a:lnTo>
                  <a:pt x="2630" y="2621"/>
                </a:lnTo>
                <a:lnTo>
                  <a:pt x="2585" y="2665"/>
                </a:lnTo>
                <a:lnTo>
                  <a:pt x="2550" y="2709"/>
                </a:lnTo>
                <a:lnTo>
                  <a:pt x="2515" y="2762"/>
                </a:lnTo>
                <a:lnTo>
                  <a:pt x="2488" y="2824"/>
                </a:lnTo>
                <a:lnTo>
                  <a:pt x="2471" y="2885"/>
                </a:lnTo>
                <a:lnTo>
                  <a:pt x="2453" y="2947"/>
                </a:lnTo>
                <a:lnTo>
                  <a:pt x="2444" y="3009"/>
                </a:lnTo>
                <a:lnTo>
                  <a:pt x="2444" y="3080"/>
                </a:lnTo>
                <a:lnTo>
                  <a:pt x="2444" y="3080"/>
                </a:lnTo>
                <a:lnTo>
                  <a:pt x="2444" y="3141"/>
                </a:lnTo>
                <a:lnTo>
                  <a:pt x="2453" y="3194"/>
                </a:lnTo>
                <a:lnTo>
                  <a:pt x="2471" y="3256"/>
                </a:lnTo>
                <a:lnTo>
                  <a:pt x="2488" y="3309"/>
                </a:lnTo>
                <a:lnTo>
                  <a:pt x="2515" y="3362"/>
                </a:lnTo>
                <a:lnTo>
                  <a:pt x="2550" y="3415"/>
                </a:lnTo>
                <a:lnTo>
                  <a:pt x="2585" y="3459"/>
                </a:lnTo>
                <a:lnTo>
                  <a:pt x="2630" y="3503"/>
                </a:lnTo>
                <a:lnTo>
                  <a:pt x="2674" y="3547"/>
                </a:lnTo>
                <a:lnTo>
                  <a:pt x="2727" y="3583"/>
                </a:lnTo>
                <a:lnTo>
                  <a:pt x="2780" y="3609"/>
                </a:lnTo>
                <a:lnTo>
                  <a:pt x="2833" y="3636"/>
                </a:lnTo>
                <a:lnTo>
                  <a:pt x="2894" y="3662"/>
                </a:lnTo>
                <a:lnTo>
                  <a:pt x="2956" y="3671"/>
                </a:lnTo>
                <a:lnTo>
                  <a:pt x="3027" y="3680"/>
                </a:lnTo>
                <a:lnTo>
                  <a:pt x="3088" y="3689"/>
                </a:lnTo>
                <a:close/>
                <a:moveTo>
                  <a:pt x="7129" y="8021"/>
                </a:moveTo>
                <a:lnTo>
                  <a:pt x="7129" y="8021"/>
                </a:lnTo>
                <a:lnTo>
                  <a:pt x="6988" y="8127"/>
                </a:lnTo>
                <a:lnTo>
                  <a:pt x="6838" y="8224"/>
                </a:lnTo>
                <a:lnTo>
                  <a:pt x="6689" y="8321"/>
                </a:lnTo>
                <a:lnTo>
                  <a:pt x="6539" y="8400"/>
                </a:lnTo>
                <a:lnTo>
                  <a:pt x="6380" y="8480"/>
                </a:lnTo>
                <a:lnTo>
                  <a:pt x="6221" y="8559"/>
                </a:lnTo>
                <a:lnTo>
                  <a:pt x="6054" y="8621"/>
                </a:lnTo>
                <a:lnTo>
                  <a:pt x="5886" y="8683"/>
                </a:lnTo>
                <a:lnTo>
                  <a:pt x="5718" y="8736"/>
                </a:lnTo>
                <a:lnTo>
                  <a:pt x="5542" y="8789"/>
                </a:lnTo>
                <a:lnTo>
                  <a:pt x="5365" y="8824"/>
                </a:lnTo>
                <a:lnTo>
                  <a:pt x="5180" y="8859"/>
                </a:lnTo>
                <a:lnTo>
                  <a:pt x="5004" y="8886"/>
                </a:lnTo>
                <a:lnTo>
                  <a:pt x="4818" y="8903"/>
                </a:lnTo>
                <a:lnTo>
                  <a:pt x="4624" y="8912"/>
                </a:lnTo>
                <a:lnTo>
                  <a:pt x="4439" y="8921"/>
                </a:lnTo>
                <a:lnTo>
                  <a:pt x="4439" y="8921"/>
                </a:lnTo>
                <a:lnTo>
                  <a:pt x="4209" y="8912"/>
                </a:lnTo>
                <a:lnTo>
                  <a:pt x="3989" y="8894"/>
                </a:lnTo>
                <a:lnTo>
                  <a:pt x="3759" y="8868"/>
                </a:lnTo>
                <a:lnTo>
                  <a:pt x="3547" y="8824"/>
                </a:lnTo>
                <a:lnTo>
                  <a:pt x="3327" y="8780"/>
                </a:lnTo>
                <a:lnTo>
                  <a:pt x="3124" y="8718"/>
                </a:lnTo>
                <a:lnTo>
                  <a:pt x="2912" y="8647"/>
                </a:lnTo>
                <a:lnTo>
                  <a:pt x="2709" y="8568"/>
                </a:lnTo>
                <a:lnTo>
                  <a:pt x="2515" y="8480"/>
                </a:lnTo>
                <a:lnTo>
                  <a:pt x="2321" y="8383"/>
                </a:lnTo>
                <a:lnTo>
                  <a:pt x="2135" y="8277"/>
                </a:lnTo>
                <a:lnTo>
                  <a:pt x="1959" y="8153"/>
                </a:lnTo>
                <a:lnTo>
                  <a:pt x="1782" y="8030"/>
                </a:lnTo>
                <a:lnTo>
                  <a:pt x="1615" y="7897"/>
                </a:lnTo>
                <a:lnTo>
                  <a:pt x="1456" y="7765"/>
                </a:lnTo>
                <a:lnTo>
                  <a:pt x="1297" y="7615"/>
                </a:lnTo>
                <a:lnTo>
                  <a:pt x="1156" y="7456"/>
                </a:lnTo>
                <a:lnTo>
                  <a:pt x="1015" y="7297"/>
                </a:lnTo>
                <a:lnTo>
                  <a:pt x="882" y="7129"/>
                </a:lnTo>
                <a:lnTo>
                  <a:pt x="759" y="6953"/>
                </a:lnTo>
                <a:lnTo>
                  <a:pt x="644" y="6776"/>
                </a:lnTo>
                <a:lnTo>
                  <a:pt x="529" y="6583"/>
                </a:lnTo>
                <a:lnTo>
                  <a:pt x="432" y="6398"/>
                </a:lnTo>
                <a:lnTo>
                  <a:pt x="344" y="6195"/>
                </a:lnTo>
                <a:lnTo>
                  <a:pt x="264" y="5992"/>
                </a:lnTo>
                <a:lnTo>
                  <a:pt x="194" y="5789"/>
                </a:lnTo>
                <a:lnTo>
                  <a:pt x="132" y="5577"/>
                </a:lnTo>
                <a:lnTo>
                  <a:pt x="88" y="5357"/>
                </a:lnTo>
                <a:lnTo>
                  <a:pt x="44" y="5136"/>
                </a:lnTo>
                <a:lnTo>
                  <a:pt x="17" y="4915"/>
                </a:lnTo>
                <a:lnTo>
                  <a:pt x="0" y="4686"/>
                </a:lnTo>
                <a:lnTo>
                  <a:pt x="0" y="4456"/>
                </a:lnTo>
                <a:lnTo>
                  <a:pt x="0" y="4456"/>
                </a:lnTo>
                <a:lnTo>
                  <a:pt x="0" y="4227"/>
                </a:lnTo>
                <a:lnTo>
                  <a:pt x="17" y="3997"/>
                </a:lnTo>
                <a:lnTo>
                  <a:pt x="44" y="3777"/>
                </a:lnTo>
                <a:lnTo>
                  <a:pt x="88" y="3556"/>
                </a:lnTo>
                <a:lnTo>
                  <a:pt x="132" y="3336"/>
                </a:lnTo>
                <a:lnTo>
                  <a:pt x="194" y="3124"/>
                </a:lnTo>
                <a:lnTo>
                  <a:pt x="264" y="2921"/>
                </a:lnTo>
                <a:lnTo>
                  <a:pt x="344" y="2718"/>
                </a:lnTo>
                <a:lnTo>
                  <a:pt x="432" y="2515"/>
                </a:lnTo>
                <a:lnTo>
                  <a:pt x="529" y="2329"/>
                </a:lnTo>
                <a:lnTo>
                  <a:pt x="644" y="2135"/>
                </a:lnTo>
                <a:lnTo>
                  <a:pt x="759" y="1959"/>
                </a:lnTo>
                <a:lnTo>
                  <a:pt x="882" y="1782"/>
                </a:lnTo>
                <a:lnTo>
                  <a:pt x="1015" y="1615"/>
                </a:lnTo>
                <a:lnTo>
                  <a:pt x="1156" y="1456"/>
                </a:lnTo>
                <a:lnTo>
                  <a:pt x="1297" y="1297"/>
                </a:lnTo>
                <a:lnTo>
                  <a:pt x="1456" y="1147"/>
                </a:lnTo>
                <a:lnTo>
                  <a:pt x="1615" y="1015"/>
                </a:lnTo>
                <a:lnTo>
                  <a:pt x="1782" y="882"/>
                </a:lnTo>
                <a:lnTo>
                  <a:pt x="1959" y="759"/>
                </a:lnTo>
                <a:lnTo>
                  <a:pt x="2135" y="635"/>
                </a:lnTo>
                <a:lnTo>
                  <a:pt x="2321" y="529"/>
                </a:lnTo>
                <a:lnTo>
                  <a:pt x="2515" y="432"/>
                </a:lnTo>
                <a:lnTo>
                  <a:pt x="2709" y="344"/>
                </a:lnTo>
                <a:lnTo>
                  <a:pt x="2912" y="264"/>
                </a:lnTo>
                <a:lnTo>
                  <a:pt x="3124" y="194"/>
                </a:lnTo>
                <a:lnTo>
                  <a:pt x="3327" y="132"/>
                </a:lnTo>
                <a:lnTo>
                  <a:pt x="3547" y="88"/>
                </a:lnTo>
                <a:lnTo>
                  <a:pt x="3759" y="44"/>
                </a:lnTo>
                <a:lnTo>
                  <a:pt x="3989" y="17"/>
                </a:lnTo>
                <a:lnTo>
                  <a:pt x="4209" y="0"/>
                </a:lnTo>
                <a:lnTo>
                  <a:pt x="4439" y="0"/>
                </a:lnTo>
                <a:lnTo>
                  <a:pt x="4439" y="0"/>
                </a:lnTo>
                <a:lnTo>
                  <a:pt x="4668" y="0"/>
                </a:lnTo>
                <a:lnTo>
                  <a:pt x="4898" y="17"/>
                </a:lnTo>
                <a:lnTo>
                  <a:pt x="5118" y="44"/>
                </a:lnTo>
                <a:lnTo>
                  <a:pt x="5348" y="88"/>
                </a:lnTo>
                <a:lnTo>
                  <a:pt x="5559" y="132"/>
                </a:lnTo>
                <a:lnTo>
                  <a:pt x="5771" y="194"/>
                </a:lnTo>
                <a:lnTo>
                  <a:pt x="5983" y="264"/>
                </a:lnTo>
                <a:lnTo>
                  <a:pt x="6186" y="344"/>
                </a:lnTo>
                <a:lnTo>
                  <a:pt x="6389" y="432"/>
                </a:lnTo>
                <a:lnTo>
                  <a:pt x="6574" y="529"/>
                </a:lnTo>
                <a:lnTo>
                  <a:pt x="6768" y="635"/>
                </a:lnTo>
                <a:lnTo>
                  <a:pt x="6944" y="759"/>
                </a:lnTo>
                <a:lnTo>
                  <a:pt x="7121" y="882"/>
                </a:lnTo>
                <a:lnTo>
                  <a:pt x="7288" y="1015"/>
                </a:lnTo>
                <a:lnTo>
                  <a:pt x="7456" y="1147"/>
                </a:lnTo>
                <a:lnTo>
                  <a:pt x="7606" y="1297"/>
                </a:lnTo>
                <a:lnTo>
                  <a:pt x="7756" y="1456"/>
                </a:lnTo>
                <a:lnTo>
                  <a:pt x="7897" y="1615"/>
                </a:lnTo>
                <a:lnTo>
                  <a:pt x="8030" y="1782"/>
                </a:lnTo>
                <a:lnTo>
                  <a:pt x="8153" y="1959"/>
                </a:lnTo>
                <a:lnTo>
                  <a:pt x="8268" y="2135"/>
                </a:lnTo>
                <a:lnTo>
                  <a:pt x="8383" y="2329"/>
                </a:lnTo>
                <a:lnTo>
                  <a:pt x="8480" y="2515"/>
                </a:lnTo>
                <a:lnTo>
                  <a:pt x="8568" y="2718"/>
                </a:lnTo>
                <a:lnTo>
                  <a:pt x="8647" y="2921"/>
                </a:lnTo>
                <a:lnTo>
                  <a:pt x="8718" y="3124"/>
                </a:lnTo>
                <a:lnTo>
                  <a:pt x="8780" y="3336"/>
                </a:lnTo>
                <a:lnTo>
                  <a:pt x="8824" y="3556"/>
                </a:lnTo>
                <a:lnTo>
                  <a:pt x="8868" y="3777"/>
                </a:lnTo>
                <a:lnTo>
                  <a:pt x="8894" y="3997"/>
                </a:lnTo>
                <a:lnTo>
                  <a:pt x="8912" y="4227"/>
                </a:lnTo>
                <a:lnTo>
                  <a:pt x="8921" y="4456"/>
                </a:lnTo>
                <a:lnTo>
                  <a:pt x="8921" y="4456"/>
                </a:lnTo>
                <a:lnTo>
                  <a:pt x="8912" y="4642"/>
                </a:lnTo>
                <a:lnTo>
                  <a:pt x="8903" y="4818"/>
                </a:lnTo>
                <a:lnTo>
                  <a:pt x="8886" y="4986"/>
                </a:lnTo>
                <a:lnTo>
                  <a:pt x="8859" y="5154"/>
                </a:lnTo>
                <a:lnTo>
                  <a:pt x="8833" y="5321"/>
                </a:lnTo>
                <a:lnTo>
                  <a:pt x="8797" y="5480"/>
                </a:lnTo>
                <a:lnTo>
                  <a:pt x="8718" y="5798"/>
                </a:lnTo>
                <a:lnTo>
                  <a:pt x="8718" y="5798"/>
                </a:lnTo>
                <a:lnTo>
                  <a:pt x="13439" y="10456"/>
                </a:lnTo>
                <a:lnTo>
                  <a:pt x="13439" y="10456"/>
                </a:lnTo>
                <a:lnTo>
                  <a:pt x="13439" y="13298"/>
                </a:lnTo>
                <a:lnTo>
                  <a:pt x="13439" y="13298"/>
                </a:lnTo>
                <a:lnTo>
                  <a:pt x="10748" y="13298"/>
                </a:lnTo>
                <a:lnTo>
                  <a:pt x="10748" y="13298"/>
                </a:lnTo>
                <a:lnTo>
                  <a:pt x="10748" y="11471"/>
                </a:lnTo>
                <a:lnTo>
                  <a:pt x="10748" y="11471"/>
                </a:lnTo>
                <a:lnTo>
                  <a:pt x="9000" y="11471"/>
                </a:lnTo>
                <a:lnTo>
                  <a:pt x="9000" y="11471"/>
                </a:lnTo>
                <a:lnTo>
                  <a:pt x="9000" y="9689"/>
                </a:lnTo>
                <a:lnTo>
                  <a:pt x="9000" y="9689"/>
                </a:lnTo>
                <a:lnTo>
                  <a:pt x="7129" y="9689"/>
                </a:lnTo>
                <a:lnTo>
                  <a:pt x="7129" y="8021"/>
                </a:lnTo>
                <a:close/>
              </a:path>
            </a:pathLst>
          </a:custGeom>
          <a:noFill/>
          <a:ln w="22225" cap="flat">
            <a:solidFill>
              <a:srgbClr val="B3B2B4"/>
            </a:solidFill>
            <a:bevel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32418">
              <a:defRPr/>
            </a:pPr>
            <a:endParaRPr lang="en-US" sz="1836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0E63EFE-1C09-404D-9736-2022609877FE}"/>
              </a:ext>
            </a:extLst>
          </p:cNvPr>
          <p:cNvSpPr/>
          <p:nvPr/>
        </p:nvSpPr>
        <p:spPr bwMode="auto">
          <a:xfrm>
            <a:off x="1100872" y="2572571"/>
            <a:ext cx="326406" cy="326402"/>
          </a:xfrm>
          <a:prstGeom prst="rect">
            <a:avLst/>
          </a:prstGeom>
          <a:noFill/>
          <a:ln w="22225">
            <a:solidFill>
              <a:srgbClr val="B3B2B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cs typeface="Segoe UI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8373259-162D-467B-8093-4636AA09FCB5}"/>
              </a:ext>
            </a:extLst>
          </p:cNvPr>
          <p:cNvSpPr/>
          <p:nvPr/>
        </p:nvSpPr>
        <p:spPr bwMode="auto">
          <a:xfrm>
            <a:off x="967098" y="2695640"/>
            <a:ext cx="326406" cy="326402"/>
          </a:xfrm>
          <a:prstGeom prst="rect">
            <a:avLst/>
          </a:prstGeom>
          <a:noFill/>
          <a:ln w="22225">
            <a:solidFill>
              <a:srgbClr val="B3B2B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cs typeface="Segoe UI" pitchFamily="34" charset="0"/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4C99E139-EC5A-40EA-9B6B-87565D9157E3}"/>
              </a:ext>
            </a:extLst>
          </p:cNvPr>
          <p:cNvCxnSpPr>
            <a:cxnSpLocks/>
          </p:cNvCxnSpPr>
          <p:nvPr/>
        </p:nvCxnSpPr>
        <p:spPr>
          <a:xfrm>
            <a:off x="2256399" y="993"/>
            <a:ext cx="0" cy="6993037"/>
          </a:xfrm>
          <a:prstGeom prst="line">
            <a:avLst/>
          </a:prstGeom>
          <a:noFill/>
          <a:ln w="19050" cap="flat">
            <a:solidFill>
              <a:schemeClr val="bg1">
                <a:lumMod val="75000"/>
                <a:alpha val="7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cxnSp>
      <p:sp>
        <p:nvSpPr>
          <p:cNvPr id="81" name="Freeform 96">
            <a:extLst>
              <a:ext uri="{FF2B5EF4-FFF2-40B4-BE49-F238E27FC236}">
                <a16:creationId xmlns:a16="http://schemas.microsoft.com/office/drawing/2014/main" id="{AD192F45-0865-4335-BE78-34154667205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584954" y="2586301"/>
            <a:ext cx="758712" cy="698591"/>
          </a:xfrm>
          <a:custGeom>
            <a:avLst/>
            <a:gdLst>
              <a:gd name="T0" fmla="*/ 224 w 356"/>
              <a:gd name="T1" fmla="*/ 273 h 328"/>
              <a:gd name="T2" fmla="*/ 181 w 356"/>
              <a:gd name="T3" fmla="*/ 295 h 328"/>
              <a:gd name="T4" fmla="*/ 181 w 356"/>
              <a:gd name="T5" fmla="*/ 328 h 328"/>
              <a:gd name="T6" fmla="*/ 121 w 356"/>
              <a:gd name="T7" fmla="*/ 328 h 328"/>
              <a:gd name="T8" fmla="*/ 121 w 356"/>
              <a:gd name="T9" fmla="*/ 291 h 328"/>
              <a:gd name="T10" fmla="*/ 57 w 356"/>
              <a:gd name="T11" fmla="*/ 254 h 328"/>
              <a:gd name="T12" fmla="*/ 28 w 356"/>
              <a:gd name="T13" fmla="*/ 269 h 328"/>
              <a:gd name="T14" fmla="*/ 0 w 356"/>
              <a:gd name="T15" fmla="*/ 214 h 328"/>
              <a:gd name="T16" fmla="*/ 28 w 356"/>
              <a:gd name="T17" fmla="*/ 199 h 328"/>
              <a:gd name="T18" fmla="*/ 21 w 356"/>
              <a:gd name="T19" fmla="*/ 162 h 328"/>
              <a:gd name="T20" fmla="*/ 28 w 356"/>
              <a:gd name="T21" fmla="*/ 125 h 328"/>
              <a:gd name="T22" fmla="*/ 0 w 356"/>
              <a:gd name="T23" fmla="*/ 111 h 328"/>
              <a:gd name="T24" fmla="*/ 28 w 356"/>
              <a:gd name="T25" fmla="*/ 55 h 328"/>
              <a:gd name="T26" fmla="*/ 57 w 356"/>
              <a:gd name="T27" fmla="*/ 70 h 328"/>
              <a:gd name="T28" fmla="*/ 121 w 356"/>
              <a:gd name="T29" fmla="*/ 33 h 328"/>
              <a:gd name="T30" fmla="*/ 121 w 356"/>
              <a:gd name="T31" fmla="*/ 0 h 328"/>
              <a:gd name="T32" fmla="*/ 181 w 356"/>
              <a:gd name="T33" fmla="*/ 0 h 328"/>
              <a:gd name="T34" fmla="*/ 181 w 356"/>
              <a:gd name="T35" fmla="*/ 30 h 328"/>
              <a:gd name="T36" fmla="*/ 249 w 356"/>
              <a:gd name="T37" fmla="*/ 70 h 328"/>
              <a:gd name="T38" fmla="*/ 274 w 356"/>
              <a:gd name="T39" fmla="*/ 55 h 328"/>
              <a:gd name="T40" fmla="*/ 306 w 356"/>
              <a:gd name="T41" fmla="*/ 111 h 328"/>
              <a:gd name="T42" fmla="*/ 277 w 356"/>
              <a:gd name="T43" fmla="*/ 125 h 328"/>
              <a:gd name="T44" fmla="*/ 282 w 356"/>
              <a:gd name="T45" fmla="*/ 162 h 328"/>
              <a:gd name="T46" fmla="*/ 279 w 356"/>
              <a:gd name="T47" fmla="*/ 188 h 328"/>
              <a:gd name="T48" fmla="*/ 186 w 356"/>
              <a:gd name="T49" fmla="*/ 100 h 328"/>
              <a:gd name="T50" fmla="*/ 150 w 356"/>
              <a:gd name="T51" fmla="*/ 89 h 328"/>
              <a:gd name="T52" fmla="*/ 75 w 356"/>
              <a:gd name="T53" fmla="*/ 166 h 328"/>
              <a:gd name="T54" fmla="*/ 107 w 356"/>
              <a:gd name="T55" fmla="*/ 231 h 328"/>
              <a:gd name="T56" fmla="*/ 209 w 356"/>
              <a:gd name="T57" fmla="*/ 238 h 328"/>
              <a:gd name="T58" fmla="*/ 310 w 356"/>
              <a:gd name="T59" fmla="*/ 302 h 328"/>
              <a:gd name="T60" fmla="*/ 348 w 356"/>
              <a:gd name="T61" fmla="*/ 294 h 328"/>
              <a:gd name="T62" fmla="*/ 340 w 356"/>
              <a:gd name="T63" fmla="*/ 256 h 328"/>
              <a:gd name="T64" fmla="*/ 237 w 356"/>
              <a:gd name="T65" fmla="*/ 195 h 328"/>
              <a:gd name="T66" fmla="*/ 235 w 356"/>
              <a:gd name="T67" fmla="*/ 194 h 328"/>
              <a:gd name="T68" fmla="*/ 234 w 356"/>
              <a:gd name="T69" fmla="*/ 179 h 328"/>
              <a:gd name="T70" fmla="*/ 172 w 356"/>
              <a:gd name="T71" fmla="*/ 139 h 328"/>
              <a:gd name="T72" fmla="*/ 145 w 356"/>
              <a:gd name="T73" fmla="*/ 153 h 328"/>
              <a:gd name="T74" fmla="*/ 194 w 356"/>
              <a:gd name="T75" fmla="*/ 183 h 328"/>
              <a:gd name="T76" fmla="*/ 182 w 356"/>
              <a:gd name="T77" fmla="*/ 199 h 328"/>
              <a:gd name="T78" fmla="*/ 135 w 356"/>
              <a:gd name="T79" fmla="*/ 169 h 328"/>
              <a:gd name="T80" fmla="*/ 132 w 356"/>
              <a:gd name="T81" fmla="*/ 201 h 328"/>
              <a:gd name="T82" fmla="*/ 194 w 356"/>
              <a:gd name="T83" fmla="*/ 241 h 328"/>
              <a:gd name="T84" fmla="*/ 207 w 356"/>
              <a:gd name="T85" fmla="*/ 237 h 328"/>
              <a:gd name="T86" fmla="*/ 209 w 356"/>
              <a:gd name="T87" fmla="*/ 238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56" h="328">
                <a:moveTo>
                  <a:pt x="224" y="273"/>
                </a:moveTo>
                <a:cubicBezTo>
                  <a:pt x="213" y="284"/>
                  <a:pt x="195" y="291"/>
                  <a:pt x="181" y="295"/>
                </a:cubicBezTo>
                <a:cubicBezTo>
                  <a:pt x="181" y="295"/>
                  <a:pt x="181" y="295"/>
                  <a:pt x="181" y="328"/>
                </a:cubicBezTo>
                <a:cubicBezTo>
                  <a:pt x="181" y="328"/>
                  <a:pt x="181" y="328"/>
                  <a:pt x="121" y="328"/>
                </a:cubicBezTo>
                <a:cubicBezTo>
                  <a:pt x="121" y="328"/>
                  <a:pt x="121" y="328"/>
                  <a:pt x="121" y="291"/>
                </a:cubicBezTo>
                <a:cubicBezTo>
                  <a:pt x="96" y="287"/>
                  <a:pt x="75" y="273"/>
                  <a:pt x="57" y="254"/>
                </a:cubicBezTo>
                <a:cubicBezTo>
                  <a:pt x="57" y="254"/>
                  <a:pt x="57" y="254"/>
                  <a:pt x="28" y="269"/>
                </a:cubicBezTo>
                <a:cubicBezTo>
                  <a:pt x="28" y="269"/>
                  <a:pt x="28" y="269"/>
                  <a:pt x="0" y="214"/>
                </a:cubicBezTo>
                <a:cubicBezTo>
                  <a:pt x="0" y="214"/>
                  <a:pt x="0" y="214"/>
                  <a:pt x="28" y="199"/>
                </a:cubicBezTo>
                <a:cubicBezTo>
                  <a:pt x="25" y="188"/>
                  <a:pt x="21" y="177"/>
                  <a:pt x="21" y="162"/>
                </a:cubicBezTo>
                <a:cubicBezTo>
                  <a:pt x="21" y="151"/>
                  <a:pt x="25" y="136"/>
                  <a:pt x="28" y="125"/>
                </a:cubicBezTo>
                <a:cubicBezTo>
                  <a:pt x="28" y="125"/>
                  <a:pt x="28" y="125"/>
                  <a:pt x="0" y="111"/>
                </a:cubicBezTo>
                <a:cubicBezTo>
                  <a:pt x="0" y="111"/>
                  <a:pt x="0" y="111"/>
                  <a:pt x="28" y="55"/>
                </a:cubicBezTo>
                <a:cubicBezTo>
                  <a:pt x="28" y="55"/>
                  <a:pt x="28" y="55"/>
                  <a:pt x="57" y="70"/>
                </a:cubicBezTo>
                <a:cubicBezTo>
                  <a:pt x="75" y="52"/>
                  <a:pt x="96" y="37"/>
                  <a:pt x="121" y="33"/>
                </a:cubicBezTo>
                <a:cubicBezTo>
                  <a:pt x="121" y="33"/>
                  <a:pt x="121" y="33"/>
                  <a:pt x="121" y="0"/>
                </a:cubicBezTo>
                <a:cubicBezTo>
                  <a:pt x="121" y="0"/>
                  <a:pt x="121" y="0"/>
                  <a:pt x="181" y="0"/>
                </a:cubicBezTo>
                <a:cubicBezTo>
                  <a:pt x="181" y="0"/>
                  <a:pt x="181" y="0"/>
                  <a:pt x="181" y="30"/>
                </a:cubicBezTo>
                <a:cubicBezTo>
                  <a:pt x="206" y="37"/>
                  <a:pt x="231" y="52"/>
                  <a:pt x="249" y="70"/>
                </a:cubicBezTo>
                <a:cubicBezTo>
                  <a:pt x="249" y="70"/>
                  <a:pt x="249" y="70"/>
                  <a:pt x="274" y="55"/>
                </a:cubicBezTo>
                <a:cubicBezTo>
                  <a:pt x="274" y="55"/>
                  <a:pt x="274" y="55"/>
                  <a:pt x="306" y="111"/>
                </a:cubicBezTo>
                <a:cubicBezTo>
                  <a:pt x="306" y="111"/>
                  <a:pt x="306" y="111"/>
                  <a:pt x="277" y="125"/>
                </a:cubicBezTo>
                <a:cubicBezTo>
                  <a:pt x="281" y="136"/>
                  <a:pt x="282" y="150"/>
                  <a:pt x="282" y="162"/>
                </a:cubicBezTo>
                <a:cubicBezTo>
                  <a:pt x="282" y="169"/>
                  <a:pt x="282" y="178"/>
                  <a:pt x="279" y="188"/>
                </a:cubicBezTo>
                <a:moveTo>
                  <a:pt x="186" y="100"/>
                </a:moveTo>
                <a:cubicBezTo>
                  <a:pt x="176" y="93"/>
                  <a:pt x="165" y="89"/>
                  <a:pt x="150" y="89"/>
                </a:cubicBezTo>
                <a:cubicBezTo>
                  <a:pt x="107" y="89"/>
                  <a:pt x="75" y="126"/>
                  <a:pt x="75" y="166"/>
                </a:cubicBezTo>
                <a:cubicBezTo>
                  <a:pt x="75" y="195"/>
                  <a:pt x="85" y="217"/>
                  <a:pt x="107" y="231"/>
                </a:cubicBezTo>
                <a:moveTo>
                  <a:pt x="209" y="238"/>
                </a:moveTo>
                <a:cubicBezTo>
                  <a:pt x="310" y="302"/>
                  <a:pt x="310" y="302"/>
                  <a:pt x="310" y="302"/>
                </a:cubicBezTo>
                <a:cubicBezTo>
                  <a:pt x="323" y="310"/>
                  <a:pt x="340" y="307"/>
                  <a:pt x="348" y="294"/>
                </a:cubicBezTo>
                <a:cubicBezTo>
                  <a:pt x="356" y="282"/>
                  <a:pt x="353" y="265"/>
                  <a:pt x="340" y="256"/>
                </a:cubicBezTo>
                <a:cubicBezTo>
                  <a:pt x="237" y="195"/>
                  <a:pt x="237" y="195"/>
                  <a:pt x="237" y="195"/>
                </a:cubicBezTo>
                <a:cubicBezTo>
                  <a:pt x="235" y="194"/>
                  <a:pt x="235" y="194"/>
                  <a:pt x="235" y="194"/>
                </a:cubicBezTo>
                <a:cubicBezTo>
                  <a:pt x="236" y="189"/>
                  <a:pt x="235" y="184"/>
                  <a:pt x="234" y="179"/>
                </a:cubicBezTo>
                <a:cubicBezTo>
                  <a:pt x="228" y="151"/>
                  <a:pt x="200" y="132"/>
                  <a:pt x="172" y="139"/>
                </a:cubicBezTo>
                <a:cubicBezTo>
                  <a:pt x="162" y="141"/>
                  <a:pt x="152" y="146"/>
                  <a:pt x="145" y="153"/>
                </a:cubicBezTo>
                <a:cubicBezTo>
                  <a:pt x="194" y="183"/>
                  <a:pt x="194" y="183"/>
                  <a:pt x="194" y="183"/>
                </a:cubicBezTo>
                <a:cubicBezTo>
                  <a:pt x="182" y="199"/>
                  <a:pt x="182" y="199"/>
                  <a:pt x="182" y="199"/>
                </a:cubicBezTo>
                <a:cubicBezTo>
                  <a:pt x="135" y="169"/>
                  <a:pt x="135" y="169"/>
                  <a:pt x="135" y="169"/>
                </a:cubicBezTo>
                <a:cubicBezTo>
                  <a:pt x="131" y="179"/>
                  <a:pt x="129" y="190"/>
                  <a:pt x="132" y="201"/>
                </a:cubicBezTo>
                <a:cubicBezTo>
                  <a:pt x="138" y="229"/>
                  <a:pt x="165" y="247"/>
                  <a:pt x="194" y="241"/>
                </a:cubicBezTo>
                <a:cubicBezTo>
                  <a:pt x="198" y="240"/>
                  <a:pt x="203" y="239"/>
                  <a:pt x="207" y="237"/>
                </a:cubicBezTo>
                <a:lnTo>
                  <a:pt x="209" y="238"/>
                </a:lnTo>
                <a:close/>
              </a:path>
            </a:pathLst>
          </a:custGeom>
          <a:noFill/>
          <a:ln w="28575" cap="sq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32563"/>
            <a:endParaRPr lang="en-US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  <a:latin typeface="Segoe UI Semilight"/>
            </a:endParaRPr>
          </a:p>
        </p:txBody>
      </p:sp>
      <p:sp>
        <p:nvSpPr>
          <p:cNvPr id="82" name="Beaker_F196">
            <a:extLst>
              <a:ext uri="{FF2B5EF4-FFF2-40B4-BE49-F238E27FC236}">
                <a16:creationId xmlns:a16="http://schemas.microsoft.com/office/drawing/2014/main" id="{59A7377C-0C8F-4F49-B977-132F7DE82BD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68482" y="2665370"/>
            <a:ext cx="536180" cy="619522"/>
          </a:xfrm>
          <a:custGeom>
            <a:avLst/>
            <a:gdLst>
              <a:gd name="T0" fmla="*/ 2433 w 3250"/>
              <a:gd name="T1" fmla="*/ 2127 h 3754"/>
              <a:gd name="T2" fmla="*/ 1894 w 3250"/>
              <a:gd name="T3" fmla="*/ 2002 h 3754"/>
              <a:gd name="T4" fmla="*/ 1355 w 3250"/>
              <a:gd name="T5" fmla="*/ 2252 h 3754"/>
              <a:gd name="T6" fmla="*/ 817 w 3250"/>
              <a:gd name="T7" fmla="*/ 2127 h 3754"/>
              <a:gd name="T8" fmla="*/ 874 w 3250"/>
              <a:gd name="T9" fmla="*/ 0 h 3754"/>
              <a:gd name="T10" fmla="*/ 1249 w 3250"/>
              <a:gd name="T11" fmla="*/ 0 h 3754"/>
              <a:gd name="T12" fmla="*/ 1249 w 3250"/>
              <a:gd name="T13" fmla="*/ 1306 h 3754"/>
              <a:gd name="T14" fmla="*/ 1213 w 3250"/>
              <a:gd name="T15" fmla="*/ 1437 h 3754"/>
              <a:gd name="T16" fmla="*/ 100 w 3250"/>
              <a:gd name="T17" fmla="*/ 3375 h 3754"/>
              <a:gd name="T18" fmla="*/ 315 w 3250"/>
              <a:gd name="T19" fmla="*/ 3754 h 3754"/>
              <a:gd name="T20" fmla="*/ 2936 w 3250"/>
              <a:gd name="T21" fmla="*/ 3754 h 3754"/>
              <a:gd name="T22" fmla="*/ 3150 w 3250"/>
              <a:gd name="T23" fmla="*/ 3376 h 3754"/>
              <a:gd name="T24" fmla="*/ 2037 w 3250"/>
              <a:gd name="T25" fmla="*/ 1437 h 3754"/>
              <a:gd name="T26" fmla="*/ 2000 w 3250"/>
              <a:gd name="T27" fmla="*/ 1306 h 3754"/>
              <a:gd name="T28" fmla="*/ 2000 w 3250"/>
              <a:gd name="T29" fmla="*/ 0 h 3754"/>
              <a:gd name="T30" fmla="*/ 2376 w 3250"/>
              <a:gd name="T31" fmla="*/ 0 h 3754"/>
              <a:gd name="T32" fmla="*/ 874 w 3250"/>
              <a:gd name="T33" fmla="*/ 3254 h 3754"/>
              <a:gd name="T34" fmla="*/ 1124 w 3250"/>
              <a:gd name="T35" fmla="*/ 3254 h 3754"/>
              <a:gd name="T36" fmla="*/ 1375 w 3250"/>
              <a:gd name="T37" fmla="*/ 2905 h 3754"/>
              <a:gd name="T38" fmla="*/ 1625 w 3250"/>
              <a:gd name="T39" fmla="*/ 2905 h 3754"/>
              <a:gd name="T40" fmla="*/ 874 w 3250"/>
              <a:gd name="T41" fmla="*/ 2601 h 3754"/>
              <a:gd name="T42" fmla="*/ 1124 w 3250"/>
              <a:gd name="T43" fmla="*/ 2601 h 3754"/>
              <a:gd name="T44" fmla="*/ 1875 w 3250"/>
              <a:gd name="T45" fmla="*/ 2655 h 3754"/>
              <a:gd name="T46" fmla="*/ 2125 w 3250"/>
              <a:gd name="T47" fmla="*/ 2655 h 3754"/>
              <a:gd name="T48" fmla="*/ 2376 w 3250"/>
              <a:gd name="T49" fmla="*/ 3254 h 3754"/>
              <a:gd name="T50" fmla="*/ 2626 w 3250"/>
              <a:gd name="T51" fmla="*/ 3254 h 3754"/>
              <a:gd name="T52" fmla="*/ 1625 w 3250"/>
              <a:gd name="T53" fmla="*/ 3375 h 3754"/>
              <a:gd name="T54" fmla="*/ 1875 w 3250"/>
              <a:gd name="T55" fmla="*/ 3375 h 37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250" h="3754">
                <a:moveTo>
                  <a:pt x="2433" y="2127"/>
                </a:moveTo>
                <a:cubicBezTo>
                  <a:pt x="2433" y="2127"/>
                  <a:pt x="2164" y="2002"/>
                  <a:pt x="1894" y="2002"/>
                </a:cubicBezTo>
                <a:cubicBezTo>
                  <a:pt x="1625" y="2002"/>
                  <a:pt x="1625" y="2252"/>
                  <a:pt x="1355" y="2252"/>
                </a:cubicBezTo>
                <a:cubicBezTo>
                  <a:pt x="1086" y="2252"/>
                  <a:pt x="817" y="2127"/>
                  <a:pt x="817" y="2127"/>
                </a:cubicBezTo>
                <a:moveTo>
                  <a:pt x="874" y="0"/>
                </a:moveTo>
                <a:cubicBezTo>
                  <a:pt x="1249" y="0"/>
                  <a:pt x="1249" y="0"/>
                  <a:pt x="1249" y="0"/>
                </a:cubicBezTo>
                <a:cubicBezTo>
                  <a:pt x="1249" y="1306"/>
                  <a:pt x="1249" y="1306"/>
                  <a:pt x="1249" y="1306"/>
                </a:cubicBezTo>
                <a:cubicBezTo>
                  <a:pt x="1249" y="1352"/>
                  <a:pt x="1237" y="1397"/>
                  <a:pt x="1213" y="1437"/>
                </a:cubicBezTo>
                <a:cubicBezTo>
                  <a:pt x="100" y="3375"/>
                  <a:pt x="100" y="3375"/>
                  <a:pt x="100" y="3375"/>
                </a:cubicBezTo>
                <a:cubicBezTo>
                  <a:pt x="0" y="3542"/>
                  <a:pt x="120" y="3754"/>
                  <a:pt x="315" y="3754"/>
                </a:cubicBezTo>
                <a:cubicBezTo>
                  <a:pt x="2936" y="3754"/>
                  <a:pt x="2936" y="3754"/>
                  <a:pt x="2936" y="3754"/>
                </a:cubicBezTo>
                <a:cubicBezTo>
                  <a:pt x="3130" y="3754"/>
                  <a:pt x="3250" y="3543"/>
                  <a:pt x="3150" y="3376"/>
                </a:cubicBezTo>
                <a:cubicBezTo>
                  <a:pt x="2037" y="1437"/>
                  <a:pt x="2037" y="1437"/>
                  <a:pt x="2037" y="1437"/>
                </a:cubicBezTo>
                <a:cubicBezTo>
                  <a:pt x="2013" y="1397"/>
                  <a:pt x="2000" y="1352"/>
                  <a:pt x="2000" y="1306"/>
                </a:cubicBezTo>
                <a:cubicBezTo>
                  <a:pt x="2000" y="0"/>
                  <a:pt x="2000" y="0"/>
                  <a:pt x="2000" y="0"/>
                </a:cubicBezTo>
                <a:cubicBezTo>
                  <a:pt x="2376" y="0"/>
                  <a:pt x="2376" y="0"/>
                  <a:pt x="2376" y="0"/>
                </a:cubicBezTo>
                <a:moveTo>
                  <a:pt x="874" y="3254"/>
                </a:moveTo>
                <a:cubicBezTo>
                  <a:pt x="1124" y="3254"/>
                  <a:pt x="1124" y="3254"/>
                  <a:pt x="1124" y="3254"/>
                </a:cubicBezTo>
                <a:moveTo>
                  <a:pt x="1375" y="2905"/>
                </a:moveTo>
                <a:cubicBezTo>
                  <a:pt x="1625" y="2905"/>
                  <a:pt x="1625" y="2905"/>
                  <a:pt x="1625" y="2905"/>
                </a:cubicBezTo>
                <a:moveTo>
                  <a:pt x="874" y="2601"/>
                </a:moveTo>
                <a:cubicBezTo>
                  <a:pt x="1124" y="2601"/>
                  <a:pt x="1124" y="2601"/>
                  <a:pt x="1124" y="2601"/>
                </a:cubicBezTo>
                <a:moveTo>
                  <a:pt x="1875" y="2655"/>
                </a:moveTo>
                <a:cubicBezTo>
                  <a:pt x="2125" y="2655"/>
                  <a:pt x="2125" y="2655"/>
                  <a:pt x="2125" y="2655"/>
                </a:cubicBezTo>
                <a:moveTo>
                  <a:pt x="2376" y="3254"/>
                </a:moveTo>
                <a:cubicBezTo>
                  <a:pt x="2626" y="3254"/>
                  <a:pt x="2626" y="3254"/>
                  <a:pt x="2626" y="3254"/>
                </a:cubicBezTo>
                <a:moveTo>
                  <a:pt x="1625" y="3375"/>
                </a:moveTo>
                <a:cubicBezTo>
                  <a:pt x="1875" y="3375"/>
                  <a:pt x="1875" y="3375"/>
                  <a:pt x="1875" y="3375"/>
                </a:cubicBezTo>
              </a:path>
            </a:pathLst>
          </a:custGeom>
          <a:noFill/>
          <a:ln w="28575" cap="sq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32563"/>
            <a:endParaRPr lang="en-US">
              <a:solidFill>
                <a:srgbClr val="353535"/>
              </a:solidFill>
              <a:latin typeface="Segoe UI Semilight"/>
            </a:endParaRPr>
          </a:p>
        </p:txBody>
      </p:sp>
      <p:sp>
        <p:nvSpPr>
          <p:cNvPr id="83" name="chip">
            <a:extLst>
              <a:ext uri="{FF2B5EF4-FFF2-40B4-BE49-F238E27FC236}">
                <a16:creationId xmlns:a16="http://schemas.microsoft.com/office/drawing/2014/main" id="{4EAB853C-EACB-48E7-ABEB-93F15A08368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085289" y="2638150"/>
            <a:ext cx="660323" cy="673964"/>
          </a:xfrm>
          <a:custGeom>
            <a:avLst/>
            <a:gdLst>
              <a:gd name="T0" fmla="*/ 267 w 334"/>
              <a:gd name="T1" fmla="*/ 298 h 341"/>
              <a:gd name="T2" fmla="*/ 60 w 334"/>
              <a:gd name="T3" fmla="*/ 298 h 341"/>
              <a:gd name="T4" fmla="*/ 36 w 334"/>
              <a:gd name="T5" fmla="*/ 273 h 341"/>
              <a:gd name="T6" fmla="*/ 36 w 334"/>
              <a:gd name="T7" fmla="*/ 61 h 341"/>
              <a:gd name="T8" fmla="*/ 60 w 334"/>
              <a:gd name="T9" fmla="*/ 36 h 341"/>
              <a:gd name="T10" fmla="*/ 267 w 334"/>
              <a:gd name="T11" fmla="*/ 36 h 341"/>
              <a:gd name="T12" fmla="*/ 291 w 334"/>
              <a:gd name="T13" fmla="*/ 61 h 341"/>
              <a:gd name="T14" fmla="*/ 291 w 334"/>
              <a:gd name="T15" fmla="*/ 273 h 341"/>
              <a:gd name="T16" fmla="*/ 267 w 334"/>
              <a:gd name="T17" fmla="*/ 298 h 341"/>
              <a:gd name="T18" fmla="*/ 78 w 334"/>
              <a:gd name="T19" fmla="*/ 36 h 341"/>
              <a:gd name="T20" fmla="*/ 78 w 334"/>
              <a:gd name="T21" fmla="*/ 0 h 341"/>
              <a:gd name="T22" fmla="*/ 121 w 334"/>
              <a:gd name="T23" fmla="*/ 36 h 341"/>
              <a:gd name="T24" fmla="*/ 121 w 334"/>
              <a:gd name="T25" fmla="*/ 0 h 341"/>
              <a:gd name="T26" fmla="*/ 163 w 334"/>
              <a:gd name="T27" fmla="*/ 0 h 341"/>
              <a:gd name="T28" fmla="*/ 163 w 334"/>
              <a:gd name="T29" fmla="*/ 36 h 341"/>
              <a:gd name="T30" fmla="*/ 206 w 334"/>
              <a:gd name="T31" fmla="*/ 0 h 341"/>
              <a:gd name="T32" fmla="*/ 206 w 334"/>
              <a:gd name="T33" fmla="*/ 36 h 341"/>
              <a:gd name="T34" fmla="*/ 256 w 334"/>
              <a:gd name="T35" fmla="*/ 0 h 341"/>
              <a:gd name="T36" fmla="*/ 256 w 334"/>
              <a:gd name="T37" fmla="*/ 36 h 341"/>
              <a:gd name="T38" fmla="*/ 334 w 334"/>
              <a:gd name="T39" fmla="*/ 78 h 341"/>
              <a:gd name="T40" fmla="*/ 291 w 334"/>
              <a:gd name="T41" fmla="*/ 78 h 341"/>
              <a:gd name="T42" fmla="*/ 334 w 334"/>
              <a:gd name="T43" fmla="*/ 121 h 341"/>
              <a:gd name="T44" fmla="*/ 291 w 334"/>
              <a:gd name="T45" fmla="*/ 121 h 341"/>
              <a:gd name="T46" fmla="*/ 334 w 334"/>
              <a:gd name="T47" fmla="*/ 163 h 341"/>
              <a:gd name="T48" fmla="*/ 291 w 334"/>
              <a:gd name="T49" fmla="*/ 163 h 341"/>
              <a:gd name="T50" fmla="*/ 334 w 334"/>
              <a:gd name="T51" fmla="*/ 213 h 341"/>
              <a:gd name="T52" fmla="*/ 291 w 334"/>
              <a:gd name="T53" fmla="*/ 213 h 341"/>
              <a:gd name="T54" fmla="*/ 334 w 334"/>
              <a:gd name="T55" fmla="*/ 256 h 341"/>
              <a:gd name="T56" fmla="*/ 291 w 334"/>
              <a:gd name="T57" fmla="*/ 256 h 341"/>
              <a:gd name="T58" fmla="*/ 36 w 334"/>
              <a:gd name="T59" fmla="*/ 78 h 341"/>
              <a:gd name="T60" fmla="*/ 0 w 334"/>
              <a:gd name="T61" fmla="*/ 78 h 341"/>
              <a:gd name="T62" fmla="*/ 36 w 334"/>
              <a:gd name="T63" fmla="*/ 121 h 341"/>
              <a:gd name="T64" fmla="*/ 0 w 334"/>
              <a:gd name="T65" fmla="*/ 121 h 341"/>
              <a:gd name="T66" fmla="*/ 36 w 334"/>
              <a:gd name="T67" fmla="*/ 163 h 341"/>
              <a:gd name="T68" fmla="*/ 0 w 334"/>
              <a:gd name="T69" fmla="*/ 163 h 341"/>
              <a:gd name="T70" fmla="*/ 36 w 334"/>
              <a:gd name="T71" fmla="*/ 213 h 341"/>
              <a:gd name="T72" fmla="*/ 0 w 334"/>
              <a:gd name="T73" fmla="*/ 213 h 341"/>
              <a:gd name="T74" fmla="*/ 36 w 334"/>
              <a:gd name="T75" fmla="*/ 256 h 341"/>
              <a:gd name="T76" fmla="*/ 0 w 334"/>
              <a:gd name="T77" fmla="*/ 256 h 341"/>
              <a:gd name="T78" fmla="*/ 78 w 334"/>
              <a:gd name="T79" fmla="*/ 298 h 341"/>
              <a:gd name="T80" fmla="*/ 78 w 334"/>
              <a:gd name="T81" fmla="*/ 341 h 341"/>
              <a:gd name="T82" fmla="*/ 121 w 334"/>
              <a:gd name="T83" fmla="*/ 298 h 341"/>
              <a:gd name="T84" fmla="*/ 121 w 334"/>
              <a:gd name="T85" fmla="*/ 341 h 341"/>
              <a:gd name="T86" fmla="*/ 163 w 334"/>
              <a:gd name="T87" fmla="*/ 341 h 341"/>
              <a:gd name="T88" fmla="*/ 163 w 334"/>
              <a:gd name="T89" fmla="*/ 298 h 341"/>
              <a:gd name="T90" fmla="*/ 206 w 334"/>
              <a:gd name="T91" fmla="*/ 298 h 341"/>
              <a:gd name="T92" fmla="*/ 206 w 334"/>
              <a:gd name="T93" fmla="*/ 341 h 341"/>
              <a:gd name="T94" fmla="*/ 256 w 334"/>
              <a:gd name="T95" fmla="*/ 298 h 341"/>
              <a:gd name="T96" fmla="*/ 256 w 334"/>
              <a:gd name="T97" fmla="*/ 341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34" h="341">
                <a:moveTo>
                  <a:pt x="267" y="298"/>
                </a:moveTo>
                <a:cubicBezTo>
                  <a:pt x="60" y="298"/>
                  <a:pt x="60" y="298"/>
                  <a:pt x="60" y="298"/>
                </a:cubicBezTo>
                <a:cubicBezTo>
                  <a:pt x="48" y="298"/>
                  <a:pt x="36" y="286"/>
                  <a:pt x="36" y="273"/>
                </a:cubicBezTo>
                <a:cubicBezTo>
                  <a:pt x="36" y="61"/>
                  <a:pt x="36" y="61"/>
                  <a:pt x="36" y="61"/>
                </a:cubicBezTo>
                <a:cubicBezTo>
                  <a:pt x="36" y="45"/>
                  <a:pt x="48" y="36"/>
                  <a:pt x="60" y="36"/>
                </a:cubicBezTo>
                <a:cubicBezTo>
                  <a:pt x="267" y="36"/>
                  <a:pt x="267" y="36"/>
                  <a:pt x="267" y="36"/>
                </a:cubicBezTo>
                <a:cubicBezTo>
                  <a:pt x="282" y="36"/>
                  <a:pt x="291" y="45"/>
                  <a:pt x="291" y="61"/>
                </a:cubicBezTo>
                <a:cubicBezTo>
                  <a:pt x="291" y="273"/>
                  <a:pt x="291" y="273"/>
                  <a:pt x="291" y="273"/>
                </a:cubicBezTo>
                <a:cubicBezTo>
                  <a:pt x="291" y="286"/>
                  <a:pt x="282" y="298"/>
                  <a:pt x="267" y="298"/>
                </a:cubicBezTo>
                <a:close/>
                <a:moveTo>
                  <a:pt x="78" y="36"/>
                </a:moveTo>
                <a:cubicBezTo>
                  <a:pt x="78" y="0"/>
                  <a:pt x="78" y="0"/>
                  <a:pt x="78" y="0"/>
                </a:cubicBezTo>
                <a:moveTo>
                  <a:pt x="121" y="36"/>
                </a:moveTo>
                <a:cubicBezTo>
                  <a:pt x="121" y="0"/>
                  <a:pt x="121" y="0"/>
                  <a:pt x="121" y="0"/>
                </a:cubicBezTo>
                <a:moveTo>
                  <a:pt x="163" y="0"/>
                </a:moveTo>
                <a:cubicBezTo>
                  <a:pt x="163" y="36"/>
                  <a:pt x="163" y="36"/>
                  <a:pt x="163" y="36"/>
                </a:cubicBezTo>
                <a:moveTo>
                  <a:pt x="206" y="0"/>
                </a:moveTo>
                <a:cubicBezTo>
                  <a:pt x="206" y="36"/>
                  <a:pt x="206" y="36"/>
                  <a:pt x="206" y="36"/>
                </a:cubicBezTo>
                <a:moveTo>
                  <a:pt x="256" y="0"/>
                </a:moveTo>
                <a:cubicBezTo>
                  <a:pt x="256" y="36"/>
                  <a:pt x="256" y="36"/>
                  <a:pt x="256" y="36"/>
                </a:cubicBezTo>
                <a:moveTo>
                  <a:pt x="334" y="78"/>
                </a:moveTo>
                <a:cubicBezTo>
                  <a:pt x="291" y="78"/>
                  <a:pt x="291" y="78"/>
                  <a:pt x="291" y="78"/>
                </a:cubicBezTo>
                <a:moveTo>
                  <a:pt x="334" y="121"/>
                </a:moveTo>
                <a:cubicBezTo>
                  <a:pt x="291" y="121"/>
                  <a:pt x="291" y="121"/>
                  <a:pt x="291" y="121"/>
                </a:cubicBezTo>
                <a:moveTo>
                  <a:pt x="334" y="163"/>
                </a:moveTo>
                <a:cubicBezTo>
                  <a:pt x="291" y="163"/>
                  <a:pt x="291" y="163"/>
                  <a:pt x="291" y="163"/>
                </a:cubicBezTo>
                <a:moveTo>
                  <a:pt x="334" y="213"/>
                </a:moveTo>
                <a:cubicBezTo>
                  <a:pt x="291" y="213"/>
                  <a:pt x="291" y="213"/>
                  <a:pt x="291" y="213"/>
                </a:cubicBezTo>
                <a:moveTo>
                  <a:pt x="334" y="256"/>
                </a:moveTo>
                <a:cubicBezTo>
                  <a:pt x="291" y="256"/>
                  <a:pt x="291" y="256"/>
                  <a:pt x="291" y="256"/>
                </a:cubicBezTo>
                <a:moveTo>
                  <a:pt x="36" y="78"/>
                </a:moveTo>
                <a:cubicBezTo>
                  <a:pt x="0" y="78"/>
                  <a:pt x="0" y="78"/>
                  <a:pt x="0" y="78"/>
                </a:cubicBezTo>
                <a:moveTo>
                  <a:pt x="36" y="121"/>
                </a:moveTo>
                <a:cubicBezTo>
                  <a:pt x="0" y="121"/>
                  <a:pt x="0" y="121"/>
                  <a:pt x="0" y="121"/>
                </a:cubicBezTo>
                <a:moveTo>
                  <a:pt x="36" y="163"/>
                </a:moveTo>
                <a:cubicBezTo>
                  <a:pt x="0" y="163"/>
                  <a:pt x="0" y="163"/>
                  <a:pt x="0" y="163"/>
                </a:cubicBezTo>
                <a:moveTo>
                  <a:pt x="36" y="213"/>
                </a:moveTo>
                <a:cubicBezTo>
                  <a:pt x="0" y="213"/>
                  <a:pt x="0" y="213"/>
                  <a:pt x="0" y="213"/>
                </a:cubicBezTo>
                <a:moveTo>
                  <a:pt x="36" y="256"/>
                </a:moveTo>
                <a:cubicBezTo>
                  <a:pt x="0" y="256"/>
                  <a:pt x="0" y="256"/>
                  <a:pt x="0" y="256"/>
                </a:cubicBezTo>
                <a:moveTo>
                  <a:pt x="78" y="298"/>
                </a:moveTo>
                <a:cubicBezTo>
                  <a:pt x="78" y="341"/>
                  <a:pt x="78" y="341"/>
                  <a:pt x="78" y="341"/>
                </a:cubicBezTo>
                <a:moveTo>
                  <a:pt x="121" y="298"/>
                </a:moveTo>
                <a:cubicBezTo>
                  <a:pt x="121" y="341"/>
                  <a:pt x="121" y="341"/>
                  <a:pt x="121" y="341"/>
                </a:cubicBezTo>
                <a:moveTo>
                  <a:pt x="163" y="341"/>
                </a:moveTo>
                <a:cubicBezTo>
                  <a:pt x="163" y="298"/>
                  <a:pt x="163" y="298"/>
                  <a:pt x="163" y="298"/>
                </a:cubicBezTo>
                <a:moveTo>
                  <a:pt x="206" y="298"/>
                </a:moveTo>
                <a:cubicBezTo>
                  <a:pt x="206" y="341"/>
                  <a:pt x="206" y="341"/>
                  <a:pt x="206" y="341"/>
                </a:cubicBezTo>
                <a:moveTo>
                  <a:pt x="256" y="298"/>
                </a:moveTo>
                <a:cubicBezTo>
                  <a:pt x="256" y="341"/>
                  <a:pt x="256" y="341"/>
                  <a:pt x="256" y="341"/>
                </a:cubicBezTo>
              </a:path>
            </a:pathLst>
          </a:custGeom>
          <a:noFill/>
          <a:ln w="28575" cap="sq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32563"/>
            <a:endParaRPr lang="en-US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821492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27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27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27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  <p:bldP spid="56" grpId="0" animBg="1"/>
      <p:bldP spid="57" grpId="0" animBg="1"/>
      <p:bldP spid="5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DDED6-3887-4C18-8268-16865AE6B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Cognitive Services?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EEC63-D5FF-46FA-A29F-DCDC2FFE83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2381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6D2CF-745B-4685-938D-EA912874B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Cognitive Services Directory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0EFFA-F2CB-40F7-B98A-8EFC8116AF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1181862"/>
          </a:xfrm>
        </p:spPr>
        <p:txBody>
          <a:bodyPr/>
          <a:lstStyle/>
          <a:p>
            <a:r>
              <a:rPr lang="en-US" dirty="0">
                <a:hlinkClick r:id="rId4"/>
              </a:rPr>
              <a:t>https://azure.microsoft.com/en-us/services/cognitive-services/directory/</a:t>
            </a:r>
            <a:r>
              <a:rPr lang="en-US" dirty="0"/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7093605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PRESENTATIONINFO" val="{&quot;DocumentId&quot;:&quot;73be1c72a90bff0e4d48e243e11b521b&quot;,&quot;LanguageCode&quot;:&quot;en-US&quot;,&quot;SlideGuids&quot;:[&quot;d443dbb0-31ee-45e5-b854-9a0120975470&quot;,&quot;2d000675-0d76-4608-8f2f-86f021118843&quot;,&quot;c5292a84-6266-4bea-93bb-5b29976c2624&quot;,&quot;57b73bbe-f17c-459a-9a3d-1b4025a491b5&quot;,&quot;d92b781c-9f91-40bb-9415-bcb30a1713a5&quot;,&quot;2d9ca3a7-3292-42e1-8247-1b91298ebc24&quot;,&quot;6b2c4eee-0d2c-4bb8-9a9e-0150a84b329c&quot;,&quot;179fc70f-92b2-421e-8c8d-ae5349ccc747&quot;,&quot;126327db-ff59-454e-9359-0b79ed0d726d&quot;,&quot;e805c042-3d1b-498b-afc5-e1f9261a8b3f&quot;,&quot;04fbe815-deb4-4057-9236-fccb0d9b98fc&quot;,&quot;783bb042-e7ee-49b8-8971-d7105c1bc713&quot;,&quot;35bca098-255b-446b-b17e-d64309dbcaac&quot;,&quot;e727dfb4-8c47-430b-bce5-4a200c92a7a4&quot;,&quot;587cc8e7-d72c-4f75-a30f-6c2076977523&quot;,&quot;d17e5382-8eaa-402b-b659-36261d902655&quot;,&quot;e904dab4-3700-4369-8929-8f0f33ca8e6e&quot;,&quot;10a17804-a677-459f-9abe-dba084b01732&quot;,&quot;9b8a4e3e-2ba3-4f4a-ad8a-5d02b4f01232&quot;,&quot;91b4b5dd-5a75-4a7f-b0da-c45fcc9d6ae0&quot;,&quot;1aeb1e85-0d0f-41f1-b136-6adb44f2e68b&quot;,&quot;9adcc4b8-d846-4b35-ab9b-af133e77aec3&quot;,&quot;bd276724-c5c1-4f33-9c81-e5ec7ae5ecb1&quot;],&quot;TimeStamp&quot;:&quot;2018-08-10T09:19:06.5266616-05:00&quot;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126327db-ff59-454e-9359-0b79ed0d726d&quot;,&quot;TimeStamp&quot;:&quot;2018-08-10T09:19:06.5176127-05:00&quot;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e805c042-3d1b-498b-afc5-e1f9261a8b3f&quot;,&quot;TimeStamp&quot;:&quot;2018-08-10T09:19:06.5176127-05:00&quot;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04fbe815-deb4-4057-9236-fccb0d9b98fc&quot;,&quot;TimeStamp&quot;:&quot;2018-08-10T09:19:06.518614-05:00&quot;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783bb042-e7ee-49b8-8971-d7105c1bc713&quot;,&quot;TimeStamp&quot;:&quot;2018-08-10T09:19:06.5196177-05:00&quot;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5bca098-255b-446b-b17e-d64309dbcaac&quot;,&quot;TimeStamp&quot;:&quot;2018-08-10T09:19:06.5196177-05:00&quot;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e727dfb4-8c47-430b-bce5-4a200c92a7a4&quot;,&quot;TimeStamp&quot;:&quot;2018-08-10T09:19:06.520615-05:00&quot;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587cc8e7-d72c-4f75-a30f-6c2076977523&quot;,&quot;TimeStamp&quot;:&quot;2018-08-10T09:19:06.521616-05:00&quot;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d17e5382-8eaa-402b-b659-36261d902655&quot;,&quot;TimeStamp&quot;:&quot;2018-08-10T09:19:06.521616-05:00&quot;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e904dab4-3700-4369-8929-8f0f33ca8e6e&quot;,&quot;TimeStamp&quot;:&quot;2018-08-10T09:19:06.5226123-05:00&quot;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10a17804-a677-459f-9abe-dba084b01732&quot;,&quot;TimeStamp&quot;:&quot;2018-08-10T09:19:06.5226123-05:00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d443dbb0-31ee-45e5-b854-9a0120975470&quot;,&quot;TimeStamp&quot;:&quot;2018-08-10T09:19:06.4986277-05:00&quot;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b8a4e3e-2ba3-4f4a-ad8a-5d02b4f01232&quot;,&quot;TimeStamp&quot;:&quot;2018-08-10T09:19:06.5236133-05:00&quot;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1b4b5dd-5a75-4a7f-b0da-c45fcc9d6ae0&quot;,&quot;TimeStamp&quot;:&quot;2018-08-10T09:19:06.5236133-05:00&quot;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1aeb1e85-0d0f-41f1-b136-6adb44f2e68b&quot;,&quot;TimeStamp&quot;:&quot;2018-08-10T09:19:06.5246122-05:00&quot;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adcc4b8-d846-4b35-ab9b-af133e77aec3&quot;,&quot;TimeStamp&quot;:&quot;2018-08-10T09:19:06.5246122-05:00&quot;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bd276724-c5c1-4f33-9c81-e5ec7ae5ecb1&quot;,&quot;TimeStamp&quot;:&quot;2018-08-10T09:19:06.5256561-05:00&quot;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2d000675-0d76-4608-8f2f-86f021118843&quot;,&quot;TimeStamp&quot;:&quot;2018-08-10T09:19:06.5116207-05:00&quot;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5292a84-6266-4bea-93bb-5b29976c2624&quot;,&quot;TimeStamp&quot;:&quot;2018-08-10T09:19:06.5126165-05:00&quot;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57b73bbe-f17c-459a-9a3d-1b4025a491b5&quot;,&quot;TimeStamp&quot;:&quot;2018-08-10T09:19:06.513615-05:00&quot;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d92b781c-9f91-40bb-9415-bcb30a1713a5&quot;,&quot;TimeStamp&quot;:&quot;2018-08-10T09:19:06.5146145-05:00&quot;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2d9ca3a7-3292-42e1-8247-1b91298ebc24&quot;,&quot;TimeStamp&quot;:&quot;2018-08-10T09:19:06.5146145-05:00&quot;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b2c4eee-0d2c-4bb8-9a9e-0150a84b329c&quot;,&quot;TimeStamp&quot;:&quot;2018-08-10T09:19:06.515613-05:00&quot;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179fc70f-92b2-421e-8c8d-ae5349ccc747&quot;,&quot;TimeStamp&quot;:&quot;2018-08-10T09:19:06.5166154-05:00&quot;}"/>
</p:tagLst>
</file>

<file path=ppt/theme/theme1.xml><?xml version="1.0" encoding="utf-8"?>
<a:theme xmlns:a="http://schemas.openxmlformats.org/drawingml/2006/main" name="WHITE TEMPLATE">
  <a:themeElements>
    <a:clrScheme name="BT - Blue - white back, gold">
      <a:dk1>
        <a:srgbClr val="353535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2050"/>
      </a:accent2>
      <a:accent3>
        <a:srgbClr val="00BCF2"/>
      </a:accent3>
      <a:accent4>
        <a:srgbClr val="FF8C00"/>
      </a:accent4>
      <a:accent5>
        <a:srgbClr val="737373"/>
      </a:accent5>
      <a:accent6>
        <a:srgbClr val="E6E6E6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23.potx" id="{3CE2C9E0-8BDE-4BDF-A6B5-3F883114AF53}" vid="{1D522DD5-C1DC-4C2B-B827-42953E3CF178}"/>
    </a:ext>
  </a:extLst>
</a:theme>
</file>

<file path=ppt/theme/theme2.xml><?xml version="1.0" encoding="utf-8"?>
<a:theme xmlns:a="http://schemas.openxmlformats.org/drawingml/2006/main" name="LIGHT GRAY TEMPLATE">
  <a:themeElements>
    <a:clrScheme name="BT - Blue - White back, gold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78D7"/>
      </a:accent1>
      <a:accent2>
        <a:srgbClr val="002050"/>
      </a:accent2>
      <a:accent3>
        <a:srgbClr val="00BCF2"/>
      </a:accent3>
      <a:accent4>
        <a:srgbClr val="FF8C00"/>
      </a:accent4>
      <a:accent5>
        <a:srgbClr val="737373"/>
      </a:accent5>
      <a:accent6>
        <a:srgbClr val="D2D2D2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23.potx" id="{3CE2C9E0-8BDE-4BDF-A6B5-3F883114AF53}" vid="{EED2195D-7D4D-40A6-B00F-6234A162E793}"/>
    </a:ext>
  </a:extLst>
</a:theme>
</file>

<file path=ppt/theme/theme3.xml><?xml version="1.0" encoding="utf-8"?>
<a:theme xmlns:a="http://schemas.openxmlformats.org/drawingml/2006/main" name="DARK GRAY TEMPLATE">
  <a:themeElements>
    <a:clrScheme name="BT - Blue - dark background">
      <a:dk1>
        <a:srgbClr val="353535"/>
      </a:dk1>
      <a:lt1>
        <a:srgbClr val="FFFFFF"/>
      </a:lt1>
      <a:dk2>
        <a:srgbClr val="0078D7"/>
      </a:dk2>
      <a:lt2>
        <a:srgbClr val="CDF4FF"/>
      </a:lt2>
      <a:accent1>
        <a:srgbClr val="0078D7"/>
      </a:accent1>
      <a:accent2>
        <a:srgbClr val="D2D2D2"/>
      </a:accent2>
      <a:accent3>
        <a:srgbClr val="00BCF2"/>
      </a:accent3>
      <a:accent4>
        <a:srgbClr val="FF8C00"/>
      </a:accent4>
      <a:accent5>
        <a:srgbClr val="B4009E"/>
      </a:accent5>
      <a:accent6>
        <a:srgbClr val="737373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23.potx" id="{3CE2C9E0-8BDE-4BDF-A6B5-3F883114AF53}" vid="{3CFC6743-B7EC-42D1-BCB7-9BBBD7994DE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798</Words>
  <Application>Microsoft Office PowerPoint</Application>
  <PresentationFormat>Custom</PresentationFormat>
  <Paragraphs>138</Paragraphs>
  <Slides>25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25</vt:i4>
      </vt:variant>
    </vt:vector>
  </HeadingPairs>
  <TitlesOfParts>
    <vt:vector size="40" baseType="lpstr">
      <vt:lpstr>Arial</vt:lpstr>
      <vt:lpstr>Calibri</vt:lpstr>
      <vt:lpstr>Consolas</vt:lpstr>
      <vt:lpstr>Industria LT Std Solid</vt:lpstr>
      <vt:lpstr>Lucida Sans Typewriter</vt:lpstr>
      <vt:lpstr>Lucida Sans Unicode</vt:lpstr>
      <vt:lpstr>Segoe UI</vt:lpstr>
      <vt:lpstr>Segoe UI Light</vt:lpstr>
      <vt:lpstr>Segoe UI Semibold</vt:lpstr>
      <vt:lpstr>Segoe UI Semilight</vt:lpstr>
      <vt:lpstr>TrixiePlain</vt:lpstr>
      <vt:lpstr>Wingdings</vt:lpstr>
      <vt:lpstr>WHITE TEMPLATE</vt:lpstr>
      <vt:lpstr>LIGHT GRAY TEMPLATE</vt:lpstr>
      <vt:lpstr>DARK GRAY TEMPLATE</vt:lpstr>
      <vt:lpstr>Dev Fest Weekend</vt:lpstr>
      <vt:lpstr>PowerPoint Presentation</vt:lpstr>
      <vt:lpstr>Get insights from data with Cognitive Services</vt:lpstr>
      <vt:lpstr>About Me</vt:lpstr>
      <vt:lpstr>Regional Events</vt:lpstr>
      <vt:lpstr>Watch User Group presentations for FREE online! We now have over 800 presentations online  </vt:lpstr>
      <vt:lpstr>PowerPoint Presentation</vt:lpstr>
      <vt:lpstr>What are Cognitive Services?</vt:lpstr>
      <vt:lpstr>Cognitive Services Directory</vt:lpstr>
      <vt:lpstr>Demos!</vt:lpstr>
      <vt:lpstr>SQL Translator Demo</vt:lpstr>
      <vt:lpstr>Car ID Demo - Custom Vision Service</vt:lpstr>
      <vt:lpstr>Video Indexer Demo</vt:lpstr>
      <vt:lpstr>Helpicto</vt:lpstr>
      <vt:lpstr>PowerPoint Presentation</vt:lpstr>
      <vt:lpstr>Cognitive Services Kiosk</vt:lpstr>
      <vt:lpstr>Celebrity Look alike – Bing Visual Search</vt:lpstr>
      <vt:lpstr>Is it Trending? News Analytics</vt:lpstr>
      <vt:lpstr>Sleepy Driver – Driver monitoring</vt:lpstr>
      <vt:lpstr>Customer interaction - Crowd Insights</vt:lpstr>
      <vt:lpstr>Identify yourself – Greeting Kiosk</vt:lpstr>
      <vt:lpstr>OCR – Vision API</vt:lpstr>
      <vt:lpstr>How are you going to use them?</vt:lpstr>
      <vt:lpstr>Thank you! Your Feedback is Important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2018-08-10T14:15:27Z</dcterms:created>
  <dcterms:modified xsi:type="dcterms:W3CDTF">2018-10-13T02:54:50Z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sweisfel@microsoft.com</vt:lpwstr>
  </property>
  <property fmtid="{D5CDD505-2E9C-101B-9397-08002B2CF9AE}" pid="5" name="MSIP_Label_f42aa342-8706-4288-bd11-ebb85995028c_SetDate">
    <vt:lpwstr>2018-08-10T14:17:29.0410106Z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